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98" r:id="rId2"/>
    <p:sldId id="301" r:id="rId3"/>
    <p:sldId id="257" r:id="rId4"/>
    <p:sldId id="302" r:id="rId5"/>
    <p:sldId id="305" r:id="rId6"/>
    <p:sldId id="306" r:id="rId7"/>
    <p:sldId id="303" r:id="rId8"/>
    <p:sldId id="304" r:id="rId9"/>
    <p:sldId id="308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2476D7C-780D-4E67-B28D-73B44A7B1CEC}" v="23" dt="2021-07-22T15:28:55.40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71" autoAdjust="0"/>
    <p:restoredTop sz="84840" autoAdjust="0"/>
  </p:normalViewPr>
  <p:slideViewPr>
    <p:cSldViewPr snapToGrid="0">
      <p:cViewPr varScale="1">
        <p:scale>
          <a:sx n="81" d="100"/>
          <a:sy n="81" d="100"/>
        </p:scale>
        <p:origin x="96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Ulrich" userId="dc8e2610-8d0e-4be8-bff6-9cace2153379" providerId="ADAL" clId="{F2476D7C-780D-4E67-B28D-73B44A7B1CEC}"/>
    <pc:docChg chg="undo custSel addSld delSld modSld sldOrd">
      <pc:chgData name="Ulrich" userId="dc8e2610-8d0e-4be8-bff6-9cace2153379" providerId="ADAL" clId="{F2476D7C-780D-4E67-B28D-73B44A7B1CEC}" dt="2021-07-22T15:29:22.677" v="1907" actId="1076"/>
      <pc:docMkLst>
        <pc:docMk/>
      </pc:docMkLst>
      <pc:sldChg chg="modSp mod">
        <pc:chgData name="Ulrich" userId="dc8e2610-8d0e-4be8-bff6-9cace2153379" providerId="ADAL" clId="{F2476D7C-780D-4E67-B28D-73B44A7B1CEC}" dt="2021-07-22T14:35:21.448" v="866" actId="20577"/>
        <pc:sldMkLst>
          <pc:docMk/>
          <pc:sldMk cId="779068686" sldId="257"/>
        </pc:sldMkLst>
        <pc:spChg chg="mod">
          <ac:chgData name="Ulrich" userId="dc8e2610-8d0e-4be8-bff6-9cace2153379" providerId="ADAL" clId="{F2476D7C-780D-4E67-B28D-73B44A7B1CEC}" dt="2021-07-22T14:35:21.448" v="866" actId="20577"/>
          <ac:spMkLst>
            <pc:docMk/>
            <pc:sldMk cId="779068686" sldId="257"/>
            <ac:spMk id="6" creationId="{FA9A00FE-D971-452A-B363-AFAB5FDB052D}"/>
          </ac:spMkLst>
        </pc:spChg>
      </pc:sldChg>
      <pc:sldChg chg="modSp mod">
        <pc:chgData name="Ulrich" userId="dc8e2610-8d0e-4be8-bff6-9cace2153379" providerId="ADAL" clId="{F2476D7C-780D-4E67-B28D-73B44A7B1CEC}" dt="2021-07-22T14:57:40.545" v="1620" actId="2711"/>
        <pc:sldMkLst>
          <pc:docMk/>
          <pc:sldMk cId="610318740" sldId="298"/>
        </pc:sldMkLst>
        <pc:spChg chg="mod">
          <ac:chgData name="Ulrich" userId="dc8e2610-8d0e-4be8-bff6-9cace2153379" providerId="ADAL" clId="{F2476D7C-780D-4E67-B28D-73B44A7B1CEC}" dt="2021-07-22T14:57:40.545" v="1620" actId="2711"/>
          <ac:spMkLst>
            <pc:docMk/>
            <pc:sldMk cId="610318740" sldId="298"/>
            <ac:spMk id="2" creationId="{D1FA890C-50FC-447E-9F8E-B32C381D2B75}"/>
          </ac:spMkLst>
        </pc:spChg>
        <pc:spChg chg="mod">
          <ac:chgData name="Ulrich" userId="dc8e2610-8d0e-4be8-bff6-9cace2153379" providerId="ADAL" clId="{F2476D7C-780D-4E67-B28D-73B44A7B1CEC}" dt="2021-07-22T14:57:20.571" v="1604" actId="20577"/>
          <ac:spMkLst>
            <pc:docMk/>
            <pc:sldMk cId="610318740" sldId="298"/>
            <ac:spMk id="3" creationId="{2B6E0D31-113C-47F8-815A-5D1C0231D706}"/>
          </ac:spMkLst>
        </pc:spChg>
        <pc:spChg chg="mod">
          <ac:chgData name="Ulrich" userId="dc8e2610-8d0e-4be8-bff6-9cace2153379" providerId="ADAL" clId="{F2476D7C-780D-4E67-B28D-73B44A7B1CEC}" dt="2021-07-22T14:57:11.091" v="1588" actId="14100"/>
          <ac:spMkLst>
            <pc:docMk/>
            <pc:sldMk cId="610318740" sldId="298"/>
            <ac:spMk id="4" creationId="{077E7A3C-A14D-443D-A0A3-299E000FC90C}"/>
          </ac:spMkLst>
        </pc:spChg>
        <pc:picChg chg="mod">
          <ac:chgData name="Ulrich" userId="dc8e2610-8d0e-4be8-bff6-9cace2153379" providerId="ADAL" clId="{F2476D7C-780D-4E67-B28D-73B44A7B1CEC}" dt="2021-07-22T14:54:15.616" v="1534" actId="1076"/>
          <ac:picMkLst>
            <pc:docMk/>
            <pc:sldMk cId="610318740" sldId="298"/>
            <ac:picMk id="1026" creationId="{8217B95A-F4E0-47C2-8A6C-BAE0E8D73C43}"/>
          </ac:picMkLst>
        </pc:picChg>
        <pc:cxnChg chg="mod">
          <ac:chgData name="Ulrich" userId="dc8e2610-8d0e-4be8-bff6-9cace2153379" providerId="ADAL" clId="{F2476D7C-780D-4E67-B28D-73B44A7B1CEC}" dt="2021-07-22T14:57:14.629" v="1600" actId="1035"/>
          <ac:cxnSpMkLst>
            <pc:docMk/>
            <pc:sldMk cId="610318740" sldId="298"/>
            <ac:cxnSpMk id="7" creationId="{DBA05905-6D1D-4A4F-9836-68435CE12717}"/>
          </ac:cxnSpMkLst>
        </pc:cxnChg>
      </pc:sldChg>
      <pc:sldChg chg="modSp mod">
        <pc:chgData name="Ulrich" userId="dc8e2610-8d0e-4be8-bff6-9cace2153379" providerId="ADAL" clId="{F2476D7C-780D-4E67-B28D-73B44A7B1CEC}" dt="2021-07-22T15:12:30.518" v="1781" actId="20577"/>
        <pc:sldMkLst>
          <pc:docMk/>
          <pc:sldMk cId="3707666519" sldId="301"/>
        </pc:sldMkLst>
        <pc:spChg chg="mod">
          <ac:chgData name="Ulrich" userId="dc8e2610-8d0e-4be8-bff6-9cace2153379" providerId="ADAL" clId="{F2476D7C-780D-4E67-B28D-73B44A7B1CEC}" dt="2021-07-22T15:12:30.518" v="1781" actId="20577"/>
          <ac:spMkLst>
            <pc:docMk/>
            <pc:sldMk cId="3707666519" sldId="301"/>
            <ac:spMk id="6" creationId="{6DE6B397-B590-45F7-94C8-F23FBB3DD0FE}"/>
          </ac:spMkLst>
        </pc:spChg>
      </pc:sldChg>
      <pc:sldChg chg="addSp delSp modSp mod">
        <pc:chgData name="Ulrich" userId="dc8e2610-8d0e-4be8-bff6-9cace2153379" providerId="ADAL" clId="{F2476D7C-780D-4E67-B28D-73B44A7B1CEC}" dt="2021-07-22T15:29:22.677" v="1907" actId="1076"/>
        <pc:sldMkLst>
          <pc:docMk/>
          <pc:sldMk cId="1034819683" sldId="302"/>
        </pc:sldMkLst>
        <pc:picChg chg="mod">
          <ac:chgData name="Ulrich" userId="dc8e2610-8d0e-4be8-bff6-9cace2153379" providerId="ADAL" clId="{F2476D7C-780D-4E67-B28D-73B44A7B1CEC}" dt="2021-07-22T14:22:30.198" v="363" actId="1038"/>
          <ac:picMkLst>
            <pc:docMk/>
            <pc:sldMk cId="1034819683" sldId="302"/>
            <ac:picMk id="8" creationId="{E5888385-41BA-4585-A12D-824DCCD8E20D}"/>
          </ac:picMkLst>
        </pc:picChg>
        <pc:picChg chg="mod">
          <ac:chgData name="Ulrich" userId="dc8e2610-8d0e-4be8-bff6-9cace2153379" providerId="ADAL" clId="{F2476D7C-780D-4E67-B28D-73B44A7B1CEC}" dt="2021-07-22T14:22:03.994" v="343" actId="1036"/>
          <ac:picMkLst>
            <pc:docMk/>
            <pc:sldMk cId="1034819683" sldId="302"/>
            <ac:picMk id="9" creationId="{0297912D-5873-4239-96D4-AD73AB738347}"/>
          </ac:picMkLst>
        </pc:picChg>
        <pc:picChg chg="add mod modCrop">
          <ac:chgData name="Ulrich" userId="dc8e2610-8d0e-4be8-bff6-9cace2153379" providerId="ADAL" clId="{F2476D7C-780D-4E67-B28D-73B44A7B1CEC}" dt="2021-07-22T15:29:22.677" v="1907" actId="1076"/>
          <ac:picMkLst>
            <pc:docMk/>
            <pc:sldMk cId="1034819683" sldId="302"/>
            <ac:picMk id="15" creationId="{5EBB5579-2891-DD41-9142-75B6B68CF9C5}"/>
          </ac:picMkLst>
        </pc:picChg>
        <pc:picChg chg="mod modCrop">
          <ac:chgData name="Ulrich" userId="dc8e2610-8d0e-4be8-bff6-9cace2153379" providerId="ADAL" clId="{F2476D7C-780D-4E67-B28D-73B44A7B1CEC}" dt="2021-07-22T14:23:45.438" v="419" actId="1036"/>
          <ac:picMkLst>
            <pc:docMk/>
            <pc:sldMk cId="1034819683" sldId="302"/>
            <ac:picMk id="400" creationId="{4CBAACA1-CCA1-4EF1-8DDF-BAFAE61509B0}"/>
          </ac:picMkLst>
        </pc:picChg>
        <pc:picChg chg="del mod modCrop">
          <ac:chgData name="Ulrich" userId="dc8e2610-8d0e-4be8-bff6-9cace2153379" providerId="ADAL" clId="{F2476D7C-780D-4E67-B28D-73B44A7B1CEC}" dt="2021-07-22T15:25:47.715" v="1897" actId="478"/>
          <ac:picMkLst>
            <pc:docMk/>
            <pc:sldMk cId="1034819683" sldId="302"/>
            <ac:picMk id="401" creationId="{C644CA5C-97F1-4F77-8316-6BA656FE195F}"/>
          </ac:picMkLst>
        </pc:picChg>
        <pc:picChg chg="mod modCrop">
          <ac:chgData name="Ulrich" userId="dc8e2610-8d0e-4be8-bff6-9cace2153379" providerId="ADAL" clId="{F2476D7C-780D-4E67-B28D-73B44A7B1CEC}" dt="2021-07-22T14:22:45.347" v="364" actId="732"/>
          <ac:picMkLst>
            <pc:docMk/>
            <pc:sldMk cId="1034819683" sldId="302"/>
            <ac:picMk id="402" creationId="{B3C58E00-9815-42C4-989C-1F5978720257}"/>
          </ac:picMkLst>
        </pc:picChg>
        <pc:picChg chg="mod modCrop">
          <ac:chgData name="Ulrich" userId="dc8e2610-8d0e-4be8-bff6-9cace2153379" providerId="ADAL" clId="{F2476D7C-780D-4E67-B28D-73B44A7B1CEC}" dt="2021-07-22T14:24:16.564" v="452" actId="732"/>
          <ac:picMkLst>
            <pc:docMk/>
            <pc:sldMk cId="1034819683" sldId="302"/>
            <ac:picMk id="403" creationId="{44A5E7E8-5349-4980-BBF6-2E8C1EDC8E0C}"/>
          </ac:picMkLst>
        </pc:picChg>
        <pc:picChg chg="add mod">
          <ac:chgData name="Ulrich" userId="dc8e2610-8d0e-4be8-bff6-9cace2153379" providerId="ADAL" clId="{F2476D7C-780D-4E67-B28D-73B44A7B1CEC}" dt="2021-07-22T14:23:50.336" v="436" actId="1035"/>
          <ac:picMkLst>
            <pc:docMk/>
            <pc:sldMk cId="1034819683" sldId="302"/>
            <ac:picMk id="560" creationId="{6DC4731F-FB8E-44D8-9483-90C4EBA40B48}"/>
          </ac:picMkLst>
        </pc:picChg>
        <pc:picChg chg="add mod">
          <ac:chgData name="Ulrich" userId="dc8e2610-8d0e-4be8-bff6-9cace2153379" providerId="ADAL" clId="{F2476D7C-780D-4E67-B28D-73B44A7B1CEC}" dt="2021-07-22T14:24:10.580" v="451" actId="1037"/>
          <ac:picMkLst>
            <pc:docMk/>
            <pc:sldMk cId="1034819683" sldId="302"/>
            <ac:picMk id="561" creationId="{54E7CA32-6BAD-45B6-8440-572D07EFC7E7}"/>
          </ac:picMkLst>
        </pc:picChg>
        <pc:picChg chg="add mod">
          <ac:chgData name="Ulrich" userId="dc8e2610-8d0e-4be8-bff6-9cace2153379" providerId="ADAL" clId="{F2476D7C-780D-4E67-B28D-73B44A7B1CEC}" dt="2021-07-22T15:24:48.076" v="1857" actId="1076"/>
          <ac:picMkLst>
            <pc:docMk/>
            <pc:sldMk cId="1034819683" sldId="302"/>
            <ac:picMk id="564" creationId="{E81DB5D0-9598-458F-8794-BB214FFA5BBF}"/>
          </ac:picMkLst>
        </pc:picChg>
        <pc:picChg chg="add del mod modCrop">
          <ac:chgData name="Ulrich" userId="dc8e2610-8d0e-4be8-bff6-9cace2153379" providerId="ADAL" clId="{F2476D7C-780D-4E67-B28D-73B44A7B1CEC}" dt="2021-07-22T15:25:46.523" v="1896" actId="21"/>
          <ac:picMkLst>
            <pc:docMk/>
            <pc:sldMk cId="1034819683" sldId="302"/>
            <ac:picMk id="565" creationId="{258AFA62-26EE-41B8-A027-9F90986C1C64}"/>
          </ac:picMkLst>
        </pc:picChg>
        <pc:picChg chg="add mod">
          <ac:chgData name="Ulrich" userId="dc8e2610-8d0e-4be8-bff6-9cace2153379" providerId="ADAL" clId="{F2476D7C-780D-4E67-B28D-73B44A7B1CEC}" dt="2021-07-22T15:25:47.979" v="1898"/>
          <ac:picMkLst>
            <pc:docMk/>
            <pc:sldMk cId="1034819683" sldId="302"/>
            <ac:picMk id="566" creationId="{D87F9E79-8F2E-4BDE-B2AF-BB82DBA0227A}"/>
          </ac:picMkLst>
        </pc:picChg>
        <pc:cxnChg chg="add mod">
          <ac:chgData name="Ulrich" userId="dc8e2610-8d0e-4be8-bff6-9cace2153379" providerId="ADAL" clId="{F2476D7C-780D-4E67-B28D-73B44A7B1CEC}" dt="2021-07-22T14:22:11.383" v="345" actId="14100"/>
          <ac:cxnSpMkLst>
            <pc:docMk/>
            <pc:sldMk cId="1034819683" sldId="302"/>
            <ac:cxnSpMk id="557" creationId="{D17A9945-74C4-4AFD-B994-9EAE768F56D9}"/>
          </ac:cxnSpMkLst>
        </pc:cxnChg>
        <pc:cxnChg chg="add del mod">
          <ac:chgData name="Ulrich" userId="dc8e2610-8d0e-4be8-bff6-9cace2153379" providerId="ADAL" clId="{F2476D7C-780D-4E67-B28D-73B44A7B1CEC}" dt="2021-07-22T14:26:18.047" v="506" actId="478"/>
          <ac:cxnSpMkLst>
            <pc:docMk/>
            <pc:sldMk cId="1034819683" sldId="302"/>
            <ac:cxnSpMk id="562" creationId="{309444D1-32BA-44CF-A3DC-41FDF57479C2}"/>
          </ac:cxnSpMkLst>
        </pc:cxnChg>
      </pc:sldChg>
      <pc:sldChg chg="modSp mod">
        <pc:chgData name="Ulrich" userId="dc8e2610-8d0e-4be8-bff6-9cace2153379" providerId="ADAL" clId="{F2476D7C-780D-4E67-B28D-73B44A7B1CEC}" dt="2021-07-22T15:10:56.189" v="1770" actId="20577"/>
        <pc:sldMkLst>
          <pc:docMk/>
          <pc:sldMk cId="3150664888" sldId="303"/>
        </pc:sldMkLst>
        <pc:spChg chg="mod">
          <ac:chgData name="Ulrich" userId="dc8e2610-8d0e-4be8-bff6-9cace2153379" providerId="ADAL" clId="{F2476D7C-780D-4E67-B28D-73B44A7B1CEC}" dt="2021-07-22T15:10:56.189" v="1770" actId="20577"/>
          <ac:spMkLst>
            <pc:docMk/>
            <pc:sldMk cId="3150664888" sldId="303"/>
            <ac:spMk id="8" creationId="{D1AF7F7B-9C00-4FDC-801D-C45792CD11C6}"/>
          </ac:spMkLst>
        </pc:spChg>
      </pc:sldChg>
      <pc:sldChg chg="modSp mod">
        <pc:chgData name="Ulrich" userId="dc8e2610-8d0e-4be8-bff6-9cace2153379" providerId="ADAL" clId="{F2476D7C-780D-4E67-B28D-73B44A7B1CEC}" dt="2021-07-22T15:03:10.827" v="1700" actId="20577"/>
        <pc:sldMkLst>
          <pc:docMk/>
          <pc:sldMk cId="2033561844" sldId="304"/>
        </pc:sldMkLst>
        <pc:spChg chg="mod">
          <ac:chgData name="Ulrich" userId="dc8e2610-8d0e-4be8-bff6-9cace2153379" providerId="ADAL" clId="{F2476D7C-780D-4E67-B28D-73B44A7B1CEC}" dt="2021-07-22T15:03:10.827" v="1700" actId="20577"/>
          <ac:spMkLst>
            <pc:docMk/>
            <pc:sldMk cId="2033561844" sldId="304"/>
            <ac:spMk id="6" creationId="{FA9A00FE-D971-452A-B363-AFAB5FDB052D}"/>
          </ac:spMkLst>
        </pc:spChg>
      </pc:sldChg>
      <pc:sldChg chg="addSp delSp modSp mod">
        <pc:chgData name="Ulrich" userId="dc8e2610-8d0e-4be8-bff6-9cace2153379" providerId="ADAL" clId="{F2476D7C-780D-4E67-B28D-73B44A7B1CEC}" dt="2021-07-22T14:39:14.528" v="964" actId="255"/>
        <pc:sldMkLst>
          <pc:docMk/>
          <pc:sldMk cId="2161744531" sldId="305"/>
        </pc:sldMkLst>
        <pc:spChg chg="mod">
          <ac:chgData name="Ulrich" userId="dc8e2610-8d0e-4be8-bff6-9cace2153379" providerId="ADAL" clId="{F2476D7C-780D-4E67-B28D-73B44A7B1CEC}" dt="2021-07-22T14:39:14.528" v="964" actId="255"/>
          <ac:spMkLst>
            <pc:docMk/>
            <pc:sldMk cId="2161744531" sldId="305"/>
            <ac:spMk id="16" creationId="{3472A9CE-AC1A-4789-8D87-CC711BE46E9B}"/>
          </ac:spMkLst>
        </pc:spChg>
        <pc:picChg chg="add mod modCrop">
          <ac:chgData name="Ulrich" userId="dc8e2610-8d0e-4be8-bff6-9cace2153379" providerId="ADAL" clId="{F2476D7C-780D-4E67-B28D-73B44A7B1CEC}" dt="2021-07-22T14:19:52.475" v="284" actId="1038"/>
          <ac:picMkLst>
            <pc:docMk/>
            <pc:sldMk cId="2161744531" sldId="305"/>
            <ac:picMk id="8" creationId="{2C6B539A-6B44-46AF-ABBC-AC065C480A7F}"/>
          </ac:picMkLst>
        </pc:picChg>
        <pc:picChg chg="add mod modCrop">
          <ac:chgData name="Ulrich" userId="dc8e2610-8d0e-4be8-bff6-9cace2153379" providerId="ADAL" clId="{F2476D7C-780D-4E67-B28D-73B44A7B1CEC}" dt="2021-07-22T14:20:03.084" v="298" actId="1035"/>
          <ac:picMkLst>
            <pc:docMk/>
            <pc:sldMk cId="2161744531" sldId="305"/>
            <ac:picMk id="9" creationId="{12CCA7AA-C632-49C6-A665-6037734FC7A7}"/>
          </ac:picMkLst>
        </pc:picChg>
        <pc:picChg chg="add del mod">
          <ac:chgData name="Ulrich" userId="dc8e2610-8d0e-4be8-bff6-9cace2153379" providerId="ADAL" clId="{F2476D7C-780D-4E67-B28D-73B44A7B1CEC}" dt="2021-07-22T14:12:46.548" v="18" actId="478"/>
          <ac:picMkLst>
            <pc:docMk/>
            <pc:sldMk cId="2161744531" sldId="305"/>
            <ac:picMk id="10" creationId="{CBEA43E7-BABC-440C-852A-0FF2B61DD53A}"/>
          </ac:picMkLst>
        </pc:picChg>
        <pc:picChg chg="add mod modCrop">
          <ac:chgData name="Ulrich" userId="dc8e2610-8d0e-4be8-bff6-9cace2153379" providerId="ADAL" clId="{F2476D7C-780D-4E67-B28D-73B44A7B1CEC}" dt="2021-07-22T14:19:52.475" v="284" actId="1038"/>
          <ac:picMkLst>
            <pc:docMk/>
            <pc:sldMk cId="2161744531" sldId="305"/>
            <ac:picMk id="11" creationId="{0DD502E6-C702-4BC5-966F-5841DD2FD16D}"/>
          </ac:picMkLst>
        </pc:picChg>
        <pc:picChg chg="mod">
          <ac:chgData name="Ulrich" userId="dc8e2610-8d0e-4be8-bff6-9cace2153379" providerId="ADAL" clId="{F2476D7C-780D-4E67-B28D-73B44A7B1CEC}" dt="2021-07-22T14:19:52.475" v="284" actId="1038"/>
          <ac:picMkLst>
            <pc:docMk/>
            <pc:sldMk cId="2161744531" sldId="305"/>
            <ac:picMk id="12" creationId="{D6C15A37-5D84-4C0B-B3A6-3D73615580B5}"/>
          </ac:picMkLst>
        </pc:picChg>
        <pc:picChg chg="mod">
          <ac:chgData name="Ulrich" userId="dc8e2610-8d0e-4be8-bff6-9cace2153379" providerId="ADAL" clId="{F2476D7C-780D-4E67-B28D-73B44A7B1CEC}" dt="2021-07-22T14:20:15.740" v="300" actId="1076"/>
          <ac:picMkLst>
            <pc:docMk/>
            <pc:sldMk cId="2161744531" sldId="305"/>
            <ac:picMk id="13" creationId="{3D6CF94F-2844-4788-97F8-5CDA3D053EB0}"/>
          </ac:picMkLst>
        </pc:picChg>
        <pc:picChg chg="add mod modCrop">
          <ac:chgData name="Ulrich" userId="dc8e2610-8d0e-4be8-bff6-9cace2153379" providerId="ADAL" clId="{F2476D7C-780D-4E67-B28D-73B44A7B1CEC}" dt="2021-07-22T14:25:15.060" v="467" actId="1035"/>
          <ac:picMkLst>
            <pc:docMk/>
            <pc:sldMk cId="2161744531" sldId="305"/>
            <ac:picMk id="15" creationId="{90D92801-7D44-4E8A-88A2-5535D6BBE6EB}"/>
          </ac:picMkLst>
        </pc:picChg>
        <pc:picChg chg="add del mod modCrop">
          <ac:chgData name="Ulrich" userId="dc8e2610-8d0e-4be8-bff6-9cace2153379" providerId="ADAL" clId="{F2476D7C-780D-4E67-B28D-73B44A7B1CEC}" dt="2021-07-22T14:19:52.475" v="284" actId="1038"/>
          <ac:picMkLst>
            <pc:docMk/>
            <pc:sldMk cId="2161744531" sldId="305"/>
            <ac:picMk id="17" creationId="{3D50DC80-922D-4B17-9A64-1554C0A7B943}"/>
          </ac:picMkLst>
        </pc:picChg>
        <pc:picChg chg="add mod modCrop">
          <ac:chgData name="Ulrich" userId="dc8e2610-8d0e-4be8-bff6-9cace2153379" providerId="ADAL" clId="{F2476D7C-780D-4E67-B28D-73B44A7B1CEC}" dt="2021-07-22T14:25:06.425" v="461" actId="1076"/>
          <ac:picMkLst>
            <pc:docMk/>
            <pc:sldMk cId="2161744531" sldId="305"/>
            <ac:picMk id="18" creationId="{9DD0D2AF-0544-4A04-950F-47311420C913}"/>
          </ac:picMkLst>
        </pc:picChg>
        <pc:cxnChg chg="add del mod">
          <ac:chgData name="Ulrich" userId="dc8e2610-8d0e-4be8-bff6-9cace2153379" providerId="ADAL" clId="{F2476D7C-780D-4E67-B28D-73B44A7B1CEC}" dt="2021-07-22T14:22:14.572" v="346" actId="478"/>
          <ac:cxnSpMkLst>
            <pc:docMk/>
            <pc:sldMk cId="2161744531" sldId="305"/>
            <ac:cxnSpMk id="19" creationId="{167D1ED4-4206-4D84-99AC-AE6E466A10D7}"/>
          </ac:cxnSpMkLst>
        </pc:cxnChg>
        <pc:cxnChg chg="add mod">
          <ac:chgData name="Ulrich" userId="dc8e2610-8d0e-4be8-bff6-9cace2153379" providerId="ADAL" clId="{F2476D7C-780D-4E67-B28D-73B44A7B1CEC}" dt="2021-07-22T14:22:14.846" v="347"/>
          <ac:cxnSpMkLst>
            <pc:docMk/>
            <pc:sldMk cId="2161744531" sldId="305"/>
            <ac:cxnSpMk id="20" creationId="{7BBAA2C3-09A2-43A1-8DEB-DFFB9CB3B4CF}"/>
          </ac:cxnSpMkLst>
        </pc:cxnChg>
      </pc:sldChg>
      <pc:sldChg chg="addSp delSp modSp mod">
        <pc:chgData name="Ulrich" userId="dc8e2610-8d0e-4be8-bff6-9cace2153379" providerId="ADAL" clId="{F2476D7C-780D-4E67-B28D-73B44A7B1CEC}" dt="2021-07-22T15:23:56.709" v="1848" actId="14100"/>
        <pc:sldMkLst>
          <pc:docMk/>
          <pc:sldMk cId="80339308" sldId="306"/>
        </pc:sldMkLst>
        <pc:spChg chg="del">
          <ac:chgData name="Ulrich" userId="dc8e2610-8d0e-4be8-bff6-9cace2153379" providerId="ADAL" clId="{F2476D7C-780D-4E67-B28D-73B44A7B1CEC}" dt="2021-07-22T14:26:26.546" v="507" actId="478"/>
          <ac:spMkLst>
            <pc:docMk/>
            <pc:sldMk cId="80339308" sldId="306"/>
            <ac:spMk id="15" creationId="{4E2A233A-5C12-4DBB-8EF8-1CFCE0EAEB75}"/>
          </ac:spMkLst>
        </pc:spChg>
        <pc:grpChg chg="add del mod">
          <ac:chgData name="Ulrich" userId="dc8e2610-8d0e-4be8-bff6-9cace2153379" providerId="ADAL" clId="{F2476D7C-780D-4E67-B28D-73B44A7B1CEC}" dt="2021-07-22T14:26:40.279" v="510" actId="165"/>
          <ac:grpSpMkLst>
            <pc:docMk/>
            <pc:sldMk cId="80339308" sldId="306"/>
            <ac:grpSpMk id="2" creationId="{81C96C25-70D7-47D1-AE4A-E620A2E57B5B}"/>
          </ac:grpSpMkLst>
        </pc:grpChg>
        <pc:picChg chg="mod topLvl">
          <ac:chgData name="Ulrich" userId="dc8e2610-8d0e-4be8-bff6-9cace2153379" providerId="ADAL" clId="{F2476D7C-780D-4E67-B28D-73B44A7B1CEC}" dt="2021-07-22T14:26:47.773" v="535" actId="1037"/>
          <ac:picMkLst>
            <pc:docMk/>
            <pc:sldMk cId="80339308" sldId="306"/>
            <ac:picMk id="10" creationId="{FB494DD6-8BAF-4987-94A1-8F7CD8FD8B86}"/>
          </ac:picMkLst>
        </pc:picChg>
        <pc:picChg chg="mod topLvl">
          <ac:chgData name="Ulrich" userId="dc8e2610-8d0e-4be8-bff6-9cace2153379" providerId="ADAL" clId="{F2476D7C-780D-4E67-B28D-73B44A7B1CEC}" dt="2021-07-22T14:26:53.082" v="556" actId="1038"/>
          <ac:picMkLst>
            <pc:docMk/>
            <pc:sldMk cId="80339308" sldId="306"/>
            <ac:picMk id="11" creationId="{6CA803F1-D311-4C90-98D6-5DA5DD9F2224}"/>
          </ac:picMkLst>
        </pc:picChg>
        <pc:picChg chg="mod topLvl">
          <ac:chgData name="Ulrich" userId="dc8e2610-8d0e-4be8-bff6-9cace2153379" providerId="ADAL" clId="{F2476D7C-780D-4E67-B28D-73B44A7B1CEC}" dt="2021-07-22T14:26:53.082" v="556" actId="1038"/>
          <ac:picMkLst>
            <pc:docMk/>
            <pc:sldMk cId="80339308" sldId="306"/>
            <ac:picMk id="12" creationId="{FA706C77-C7F2-4DCA-8F5B-92B6CB4EAA68}"/>
          </ac:picMkLst>
        </pc:picChg>
        <pc:picChg chg="del mod topLvl">
          <ac:chgData name="Ulrich" userId="dc8e2610-8d0e-4be8-bff6-9cace2153379" providerId="ADAL" clId="{F2476D7C-780D-4E67-B28D-73B44A7B1CEC}" dt="2021-07-22T15:23:50.755" v="1846" actId="478"/>
          <ac:picMkLst>
            <pc:docMk/>
            <pc:sldMk cId="80339308" sldId="306"/>
            <ac:picMk id="13" creationId="{90389FCE-5B17-4330-A1B8-39EAF044E2EE}"/>
          </ac:picMkLst>
        </pc:picChg>
        <pc:picChg chg="add del mod">
          <ac:chgData name="Ulrich" userId="dc8e2610-8d0e-4be8-bff6-9cace2153379" providerId="ADAL" clId="{F2476D7C-780D-4E67-B28D-73B44A7B1CEC}" dt="2021-07-22T15:23:49.628" v="1845" actId="21"/>
          <ac:picMkLst>
            <pc:docMk/>
            <pc:sldMk cId="80339308" sldId="306"/>
            <ac:picMk id="17" creationId="{E004B703-0011-44A0-8B7F-5729F2DF49D8}"/>
          </ac:picMkLst>
        </pc:picChg>
        <pc:picChg chg="add mod">
          <ac:chgData name="Ulrich" userId="dc8e2610-8d0e-4be8-bff6-9cace2153379" providerId="ADAL" clId="{F2476D7C-780D-4E67-B28D-73B44A7B1CEC}" dt="2021-07-22T15:23:56.709" v="1848" actId="14100"/>
          <ac:picMkLst>
            <pc:docMk/>
            <pc:sldMk cId="80339308" sldId="306"/>
            <ac:picMk id="18" creationId="{F20A5AC0-0742-4F64-89B9-93DF7825D8CB}"/>
          </ac:picMkLst>
        </pc:picChg>
        <pc:cxnChg chg="mod topLvl">
          <ac:chgData name="Ulrich" userId="dc8e2610-8d0e-4be8-bff6-9cace2153379" providerId="ADAL" clId="{F2476D7C-780D-4E67-B28D-73B44A7B1CEC}" dt="2021-07-22T14:27:16.274" v="563" actId="1036"/>
          <ac:cxnSpMkLst>
            <pc:docMk/>
            <pc:sldMk cId="80339308" sldId="306"/>
            <ac:cxnSpMk id="14" creationId="{26793626-7E41-46B3-90C9-57037AE3C2FB}"/>
          </ac:cxnSpMkLst>
        </pc:cxnChg>
      </pc:sldChg>
      <pc:sldChg chg="addSp delSp modSp add del mod ord">
        <pc:chgData name="Ulrich" userId="dc8e2610-8d0e-4be8-bff6-9cace2153379" providerId="ADAL" clId="{F2476D7C-780D-4E67-B28D-73B44A7B1CEC}" dt="2021-07-22T15:26:51.447" v="1899" actId="47"/>
        <pc:sldMkLst>
          <pc:docMk/>
          <pc:sldMk cId="1417907027" sldId="307"/>
        </pc:sldMkLst>
        <pc:spChg chg="mod">
          <ac:chgData name="Ulrich" userId="dc8e2610-8d0e-4be8-bff6-9cace2153379" providerId="ADAL" clId="{F2476D7C-780D-4E67-B28D-73B44A7B1CEC}" dt="2021-07-22T15:20:28.028" v="1825" actId="5793"/>
          <ac:spMkLst>
            <pc:docMk/>
            <pc:sldMk cId="1417907027" sldId="307"/>
            <ac:spMk id="5" creationId="{3291BF2B-7A54-411D-BC6B-65BDD8196539}"/>
          </ac:spMkLst>
        </pc:spChg>
        <pc:spChg chg="del">
          <ac:chgData name="Ulrich" userId="dc8e2610-8d0e-4be8-bff6-9cace2153379" providerId="ADAL" clId="{F2476D7C-780D-4E67-B28D-73B44A7B1CEC}" dt="2021-07-22T15:12:53.309" v="1792" actId="478"/>
          <ac:spMkLst>
            <pc:docMk/>
            <pc:sldMk cId="1417907027" sldId="307"/>
            <ac:spMk id="6" creationId="{FA9A00FE-D971-452A-B363-AFAB5FDB052D}"/>
          </ac:spMkLst>
        </pc:spChg>
        <pc:picChg chg="add del mod">
          <ac:chgData name="Ulrich" userId="dc8e2610-8d0e-4be8-bff6-9cace2153379" providerId="ADAL" clId="{F2476D7C-780D-4E67-B28D-73B44A7B1CEC}" dt="2021-07-22T15:23:01.811" v="1835" actId="478"/>
          <ac:picMkLst>
            <pc:docMk/>
            <pc:sldMk cId="1417907027" sldId="307"/>
            <ac:picMk id="7" creationId="{EED5FF7F-5A0F-4313-851D-739BC5E270D1}"/>
          </ac:picMkLst>
        </pc:picChg>
        <pc:picChg chg="add mod">
          <ac:chgData name="Ulrich" userId="dc8e2610-8d0e-4be8-bff6-9cace2153379" providerId="ADAL" clId="{F2476D7C-780D-4E67-B28D-73B44A7B1CEC}" dt="2021-07-22T15:20:37.689" v="1829" actId="1076"/>
          <ac:picMkLst>
            <pc:docMk/>
            <pc:sldMk cId="1417907027" sldId="307"/>
            <ac:picMk id="9" creationId="{639CB23A-7983-49DD-97E1-F9DEABD7FB1C}"/>
          </ac:picMkLst>
        </pc:picChg>
        <pc:picChg chg="add mod">
          <ac:chgData name="Ulrich" userId="dc8e2610-8d0e-4be8-bff6-9cace2153379" providerId="ADAL" clId="{F2476D7C-780D-4E67-B28D-73B44A7B1CEC}" dt="2021-07-22T15:22:58.119" v="1834" actId="1076"/>
          <ac:picMkLst>
            <pc:docMk/>
            <pc:sldMk cId="1417907027" sldId="307"/>
            <ac:picMk id="10" creationId="{62483E3A-7E97-5D4B-85F6-A097206EDDB9}"/>
          </ac:picMkLst>
        </pc:picChg>
        <pc:picChg chg="add del mod">
          <ac:chgData name="Ulrich" userId="dc8e2610-8d0e-4be8-bff6-9cace2153379" providerId="ADAL" clId="{F2476D7C-780D-4E67-B28D-73B44A7B1CEC}" dt="2021-07-22T15:23:36.040" v="1837" actId="21"/>
          <ac:picMkLst>
            <pc:docMk/>
            <pc:sldMk cId="1417907027" sldId="307"/>
            <ac:picMk id="11" creationId="{6206BF12-41D8-6540-8BD9-85ED85BD6714}"/>
          </ac:picMkLst>
        </pc:picChg>
      </pc:sldChg>
      <pc:sldChg chg="addSp delSp modSp add mod">
        <pc:chgData name="Ulrich" userId="dc8e2610-8d0e-4be8-bff6-9cace2153379" providerId="ADAL" clId="{F2476D7C-780D-4E67-B28D-73B44A7B1CEC}" dt="2021-07-22T15:20:16.799" v="1820" actId="255"/>
        <pc:sldMkLst>
          <pc:docMk/>
          <pc:sldMk cId="4045621180" sldId="308"/>
        </pc:sldMkLst>
        <pc:spChg chg="mod">
          <ac:chgData name="Ulrich" userId="dc8e2610-8d0e-4be8-bff6-9cace2153379" providerId="ADAL" clId="{F2476D7C-780D-4E67-B28D-73B44A7B1CEC}" dt="2021-07-22T15:20:16.799" v="1820" actId="255"/>
          <ac:spMkLst>
            <pc:docMk/>
            <pc:sldMk cId="4045621180" sldId="308"/>
            <ac:spMk id="2" creationId="{D1FA890C-50FC-447E-9F8E-B32C381D2B75}"/>
          </ac:spMkLst>
        </pc:spChg>
        <pc:spChg chg="del mod">
          <ac:chgData name="Ulrich" userId="dc8e2610-8d0e-4be8-bff6-9cace2153379" providerId="ADAL" clId="{F2476D7C-780D-4E67-B28D-73B44A7B1CEC}" dt="2021-07-22T15:19:39.057" v="1801" actId="478"/>
          <ac:spMkLst>
            <pc:docMk/>
            <pc:sldMk cId="4045621180" sldId="308"/>
            <ac:spMk id="3" creationId="{2B6E0D31-113C-47F8-815A-5D1C0231D706}"/>
          </ac:spMkLst>
        </pc:spChg>
        <pc:spChg chg="mod">
          <ac:chgData name="Ulrich" userId="dc8e2610-8d0e-4be8-bff6-9cace2153379" providerId="ADAL" clId="{F2476D7C-780D-4E67-B28D-73B44A7B1CEC}" dt="2021-07-22T15:19:45.949" v="1803" actId="14100"/>
          <ac:spMkLst>
            <pc:docMk/>
            <pc:sldMk cId="4045621180" sldId="308"/>
            <ac:spMk id="4" creationId="{077E7A3C-A14D-443D-A0A3-299E000FC90C}"/>
          </ac:spMkLst>
        </pc:spChg>
        <pc:spChg chg="add del mod">
          <ac:chgData name="Ulrich" userId="dc8e2610-8d0e-4be8-bff6-9cace2153379" providerId="ADAL" clId="{F2476D7C-780D-4E67-B28D-73B44A7B1CEC}" dt="2021-07-22T15:19:41.812" v="1802" actId="478"/>
          <ac:spMkLst>
            <pc:docMk/>
            <pc:sldMk cId="4045621180" sldId="308"/>
            <ac:spMk id="8" creationId="{54036E1D-3AD9-49DC-BA5B-D3A52EF3166B}"/>
          </ac:spMkLst>
        </pc:spChg>
        <pc:cxnChg chg="del">
          <ac:chgData name="Ulrich" userId="dc8e2610-8d0e-4be8-bff6-9cace2153379" providerId="ADAL" clId="{F2476D7C-780D-4E67-B28D-73B44A7B1CEC}" dt="2021-07-22T15:19:48.423" v="1804" actId="478"/>
          <ac:cxnSpMkLst>
            <pc:docMk/>
            <pc:sldMk cId="4045621180" sldId="308"/>
            <ac:cxnSpMk id="7" creationId="{DBA05905-6D1D-4A4F-9836-68435CE12717}"/>
          </ac:cxnSpMkLst>
        </pc:cxnChg>
      </pc:sldChg>
    </pc:docChg>
  </pc:docChgLst>
</pc:chgInfo>
</file>

<file path=ppt/media/hdphoto1.wdp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png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46.png>
</file>

<file path=ppt/media/image47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51F201-3934-4B54-A921-1892B5DAD05D}" type="datetimeFigureOut">
              <a:rPr lang="en-GB" smtClean="0"/>
              <a:t>22/07/2021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6B749D-E05C-467E-9000-A94BC1C0C7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57439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B749D-E05C-467E-9000-A94BC1C0C7F7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52142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GB" sz="1200" u="sng" dirty="0">
                <a:latin typeface="Avenir Next LT Pro" panose="020B0504020202020204" pitchFamily="34" charset="0"/>
              </a:rPr>
              <a:t>Familiar images</a:t>
            </a:r>
            <a:r>
              <a:rPr lang="en-GB" sz="1200" dirty="0">
                <a:latin typeface="Avenir Next LT Pro" panose="020B0504020202020204" pitchFamily="34" charset="0"/>
              </a:rPr>
              <a:t>: show earlier excursion, oscillation around the stimulus presentation</a:t>
            </a:r>
          </a:p>
          <a:p>
            <a:pPr lvl="0"/>
            <a:r>
              <a:rPr lang="en-GB" sz="1200" u="sng" dirty="0">
                <a:latin typeface="Avenir Next LT Pro" panose="020B0504020202020204" pitchFamily="34" charset="0"/>
              </a:rPr>
              <a:t>Novel images</a:t>
            </a:r>
            <a:r>
              <a:rPr lang="en-GB" sz="1200" dirty="0">
                <a:latin typeface="Avenir Next LT Pro" panose="020B0504020202020204" pitchFamily="34" charset="0"/>
              </a:rPr>
              <a:t>: show oscillation before stimulus presentation, and relatively late excursion  </a:t>
            </a:r>
          </a:p>
          <a:p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dirty="0">
                <a:latin typeface="Avenir Next LT Pro" panose="020B0504020202020204" pitchFamily="34" charset="0"/>
              </a:rPr>
              <a:t>Heteroclinic orbit / bifurcation in which one of the equilibria loses stability, and drives the trajectory towards another one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B749D-E05C-467E-9000-A94BC1C0C7F7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98760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B749D-E05C-467E-9000-A94BC1C0C7F7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60614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B749D-E05C-467E-9000-A94BC1C0C7F7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58841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B749D-E05C-467E-9000-A94BC1C0C7F7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46352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62EC7-8817-4055-8E6C-A4E1C7910F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8F9F67-8541-4E5C-A978-AC51273223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A33C18-06D7-40B6-94E7-518ACE2F24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08D2E-F063-4902-B114-B5A2F51B2EB9}" type="datetimeFigureOut">
              <a:rPr lang="en-GB" smtClean="0"/>
              <a:t>22/07/2021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B36551-9A0A-4928-81BC-1875851C2D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578BDF-7BE2-4C7F-88BC-9E13DB91D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A5367-682A-45EA-BCF0-A2BC67A902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00809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E950B-070C-485C-A8D4-F43AB2641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AA130C-5BD2-4C10-A1CA-6860BE015B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BA9003-34D6-479D-8F14-013E384E2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08D2E-F063-4902-B114-B5A2F51B2EB9}" type="datetimeFigureOut">
              <a:rPr lang="en-GB" smtClean="0"/>
              <a:t>22/07/2021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359F57-9790-4FE1-A312-64DA059DD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F6A1F9-FB00-42F3-BBD8-3F3FA28F0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A5367-682A-45EA-BCF0-A2BC67A902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7692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AB409B5-3161-4272-B9DE-1F8331EDFC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5B55BF-EB4D-4A94-877B-DEEAA05E19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38E9D-868D-4C1D-B180-5365FFF109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08D2E-F063-4902-B114-B5A2F51B2EB9}" type="datetimeFigureOut">
              <a:rPr lang="en-GB" smtClean="0"/>
              <a:t>22/07/2021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748028-D072-440D-AB0C-F7DF9FD65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87A26B-B07B-487C-AEBD-E26E56993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A5367-682A-45EA-BCF0-A2BC67A902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08722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F3D83-25F6-4082-8396-3CF8972F97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F3BE1-A624-4359-B9B2-45E985A3B1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ED3D1F-F80F-435D-AB89-C2C5028A4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08D2E-F063-4902-B114-B5A2F51B2EB9}" type="datetimeFigureOut">
              <a:rPr lang="en-GB" smtClean="0"/>
              <a:t>22/07/2021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D23EFB-1AC7-4830-A52B-480863C866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6C5C5B-084E-479D-9B45-F6918CEAF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A5367-682A-45EA-BCF0-A2BC67A902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45052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C1EBDF-96A0-4D1C-832B-79D758CF05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F5B94E-508B-4045-8B51-855E81F4C7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73A051-F507-4A0C-AE6D-E3CC5122C1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08D2E-F063-4902-B114-B5A2F51B2EB9}" type="datetimeFigureOut">
              <a:rPr lang="en-GB" smtClean="0"/>
              <a:t>22/07/2021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17F6F0-C3E9-4FBB-92C8-C67CE70590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AB1751-9FAD-41C1-995D-DF682385C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A5367-682A-45EA-BCF0-A2BC67A902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92453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CEF8C-F4DB-4B12-94C3-F4FBCA980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036293-443A-4A38-A3D8-654817B9E9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CCE575-6236-43FE-B8E7-E8F8226C97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293382-2FCF-45B5-B156-21C05F269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08D2E-F063-4902-B114-B5A2F51B2EB9}" type="datetimeFigureOut">
              <a:rPr lang="en-GB" smtClean="0"/>
              <a:t>22/07/2021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661EB6-7859-48FB-93EE-689C214DA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0E51C8-6705-4712-A188-F80E739CD3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A5367-682A-45EA-BCF0-A2BC67A902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6499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A73B2C-3BC7-4BFF-AA37-5EDB57E0CE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CEED57-271E-42ED-BD00-234FDC8B75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6A7C12-005B-4D8E-B6BA-14E91DBAB6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2FCB82-F227-4995-9A67-C462CED51A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5C50B5-5A37-4892-95E5-377C7BD3B9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06CC074-3EFA-4308-BEC8-F6F64786F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08D2E-F063-4902-B114-B5A2F51B2EB9}" type="datetimeFigureOut">
              <a:rPr lang="en-GB" smtClean="0"/>
              <a:t>22/07/2021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74C96DB-25D1-4E31-915B-269B616445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4FC2E88-8519-43F0-B11B-0373EE136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A5367-682A-45EA-BCF0-A2BC67A902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62941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71457-D5FF-4642-8F47-49981D974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844F41-EE06-4355-BCEA-223E82BD0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08D2E-F063-4902-B114-B5A2F51B2EB9}" type="datetimeFigureOut">
              <a:rPr lang="en-GB" smtClean="0"/>
              <a:t>22/07/2021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F377EA9-1377-4577-89A8-3CA5175C4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CE5675-683A-4EBA-BD49-2E45FD6F5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A5367-682A-45EA-BCF0-A2BC67A902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56864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59B247B-BAE3-441D-AAE8-BC18833EA1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08D2E-F063-4902-B114-B5A2F51B2EB9}" type="datetimeFigureOut">
              <a:rPr lang="en-GB" smtClean="0"/>
              <a:t>22/07/2021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9C91F1-568E-499A-A342-670366339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265045-B09F-4120-882D-0B93E91ED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A5367-682A-45EA-BCF0-A2BC67A902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78945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91707-B288-4635-AB69-C00F18063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B0A652-9A50-4225-BC80-7B89CAEB48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A92AFA-88FF-4E41-9F29-255B2A81F0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796C02-38A3-4BA2-BEA6-AB91EBFF14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08D2E-F063-4902-B114-B5A2F51B2EB9}" type="datetimeFigureOut">
              <a:rPr lang="en-GB" smtClean="0"/>
              <a:t>22/07/2021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083027-0139-4F63-A739-4213104E3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B55A20-6816-4E50-AA21-A803DC328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A5367-682A-45EA-BCF0-A2BC67A902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13220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B100C-3C05-446B-A706-3F4C86F903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CC4DF0-5C6C-4365-9F59-2E6D39F821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F467B0-7237-419A-8681-9F028F3AE9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CF9417-D5CA-42DD-91C4-B2AA8FAFC6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08D2E-F063-4902-B114-B5A2F51B2EB9}" type="datetimeFigureOut">
              <a:rPr lang="en-GB" smtClean="0"/>
              <a:t>22/07/2021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3F8075-BBF1-4070-AB48-B7A3B8FAE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FD68E5-A0AF-4B32-8202-E08698837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A5367-682A-45EA-BCF0-A2BC67A902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86192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02B551-533D-40F9-A02A-B92FA651B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8EEA80-28BB-41DE-991D-805199917B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176519-0CAA-45BA-981A-30F1D9C6DB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908D2E-F063-4902-B114-B5A2F51B2EB9}" type="datetimeFigureOut">
              <a:rPr lang="en-GB" smtClean="0"/>
              <a:t>22/07/2021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988880-91AC-45FE-B020-54E8833252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C52432-2976-47EE-9B93-53DC86558E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1A5367-682A-45EA-BCF0-A2BC67A902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8072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13" Type="http://schemas.openxmlformats.org/officeDocument/2006/relationships/image" Target="../media/image23.png"/><Relationship Id="rId18" Type="http://schemas.openxmlformats.org/officeDocument/2006/relationships/image" Target="../media/image2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12" Type="http://schemas.openxmlformats.org/officeDocument/2006/relationships/image" Target="../media/image22.svg"/><Relationship Id="rId17" Type="http://schemas.openxmlformats.org/officeDocument/2006/relationships/image" Target="../media/image27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26.sv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sv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5" Type="http://schemas.openxmlformats.org/officeDocument/2006/relationships/image" Target="../media/image25.png"/><Relationship Id="rId10" Type="http://schemas.openxmlformats.org/officeDocument/2006/relationships/image" Target="../media/image20.svg"/><Relationship Id="rId19" Type="http://schemas.openxmlformats.org/officeDocument/2006/relationships/image" Target="../media/image29.svg"/><Relationship Id="rId4" Type="http://schemas.openxmlformats.org/officeDocument/2006/relationships/image" Target="../media/image14.svg"/><Relationship Id="rId9" Type="http://schemas.openxmlformats.org/officeDocument/2006/relationships/image" Target="../media/image19.png"/><Relationship Id="rId14" Type="http://schemas.openxmlformats.org/officeDocument/2006/relationships/image" Target="../media/image24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13" Type="http://schemas.openxmlformats.org/officeDocument/2006/relationships/image" Target="../media/image39.svg"/><Relationship Id="rId3" Type="http://schemas.openxmlformats.org/officeDocument/2006/relationships/image" Target="../media/image31.svg"/><Relationship Id="rId7" Type="http://schemas.openxmlformats.org/officeDocument/2006/relationships/image" Target="../media/image24.svg"/><Relationship Id="rId12" Type="http://schemas.openxmlformats.org/officeDocument/2006/relationships/image" Target="../media/image38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11" Type="http://schemas.openxmlformats.org/officeDocument/2006/relationships/image" Target="../media/image37.svg"/><Relationship Id="rId5" Type="http://schemas.openxmlformats.org/officeDocument/2006/relationships/image" Target="../media/image33.svg"/><Relationship Id="rId10" Type="http://schemas.openxmlformats.org/officeDocument/2006/relationships/image" Target="../media/image36.png"/><Relationship Id="rId4" Type="http://schemas.openxmlformats.org/officeDocument/2006/relationships/image" Target="../media/image32.png"/><Relationship Id="rId9" Type="http://schemas.openxmlformats.org/officeDocument/2006/relationships/image" Target="../media/image35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svg"/><Relationship Id="rId3" Type="http://schemas.openxmlformats.org/officeDocument/2006/relationships/image" Target="../media/image40.png"/><Relationship Id="rId7" Type="http://schemas.openxmlformats.org/officeDocument/2006/relationships/image" Target="../media/image4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svg"/><Relationship Id="rId5" Type="http://schemas.openxmlformats.org/officeDocument/2006/relationships/image" Target="../media/image42.png"/><Relationship Id="rId10" Type="http://schemas.openxmlformats.org/officeDocument/2006/relationships/image" Target="../media/image47.svg"/><Relationship Id="rId4" Type="http://schemas.openxmlformats.org/officeDocument/2006/relationships/image" Target="../media/image41.svg"/><Relationship Id="rId9" Type="http://schemas.openxmlformats.org/officeDocument/2006/relationships/image" Target="../media/image4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77E7A3C-A14D-443D-A0A3-299E000FC90C}"/>
              </a:ext>
            </a:extLst>
          </p:cNvPr>
          <p:cNvSpPr/>
          <p:nvPr/>
        </p:nvSpPr>
        <p:spPr>
          <a:xfrm>
            <a:off x="0" y="0"/>
            <a:ext cx="12192000" cy="342899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FA890C-50FC-447E-9F8E-B32C381D2B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12763"/>
            <a:ext cx="9144000" cy="2387600"/>
          </a:xfrm>
        </p:spPr>
        <p:txBody>
          <a:bodyPr>
            <a:normAutofit fontScale="90000"/>
          </a:bodyPr>
          <a:lstStyle/>
          <a:p>
            <a:pPr algn="l"/>
            <a:r>
              <a:rPr lang="en-GB" sz="4500" dirty="0">
                <a:latin typeface="Avenir Next LT Pro" panose="020B0504020202020204" pitchFamily="34" charset="0"/>
              </a:rPr>
              <a:t>Low-Dimensional Trajectories and Attractors in the Activity of Vasoactive Intestinal Peptide (VIP) Cells in the Mouse Visual Cortex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6E0D31-113C-47F8-815A-5D1C0231D7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16337"/>
            <a:ext cx="9144000" cy="2133599"/>
          </a:xfrm>
        </p:spPr>
        <p:txBody>
          <a:bodyPr>
            <a:noAutofit/>
          </a:bodyPr>
          <a:lstStyle/>
          <a:p>
            <a:pPr marL="1790700" indent="-1790700" algn="l">
              <a:lnSpc>
                <a:spcPct val="120000"/>
              </a:lnSpc>
            </a:pPr>
            <a:r>
              <a:rPr lang="en-GB" sz="1700" dirty="0">
                <a:latin typeface="Avenir Next LT Pro" panose="020B0504020202020204" pitchFamily="34" charset="0"/>
              </a:rPr>
              <a:t>Presenters:	</a:t>
            </a:r>
            <a:r>
              <a:rPr lang="en-GB" sz="1700" dirty="0" err="1">
                <a:latin typeface="Avenir Next LT Pro" panose="020B0504020202020204" pitchFamily="34" charset="0"/>
              </a:rPr>
              <a:t>Fariba</a:t>
            </a:r>
            <a:r>
              <a:rPr lang="en-GB" sz="1700" dirty="0">
                <a:latin typeface="Avenir Next LT Pro" panose="020B0504020202020204" pitchFamily="34" charset="0"/>
              </a:rPr>
              <a:t> </a:t>
            </a:r>
            <a:r>
              <a:rPr lang="en-GB" sz="1700" dirty="0" err="1">
                <a:latin typeface="Avenir Next LT Pro" panose="020B0504020202020204" pitchFamily="34" charset="0"/>
              </a:rPr>
              <a:t>Jangjoo</a:t>
            </a:r>
            <a:r>
              <a:rPr lang="en-GB" sz="1700" dirty="0">
                <a:latin typeface="Avenir Next LT Pro" panose="020B0504020202020204" pitchFamily="34" charset="0"/>
              </a:rPr>
              <a:t> (</a:t>
            </a:r>
            <a:r>
              <a:rPr lang="en-GB" sz="1700" dirty="0" err="1">
                <a:latin typeface="Avenir Next LT Pro" panose="020B0504020202020204" pitchFamily="34" charset="0"/>
              </a:rPr>
              <a:t>Kavli</a:t>
            </a:r>
            <a:r>
              <a:rPr lang="en-GB" sz="1700" dirty="0">
                <a:latin typeface="Avenir Next LT Pro" panose="020B0504020202020204" pitchFamily="34" charset="0"/>
              </a:rPr>
              <a:t> Institute for Systems Neuroscience, Norway) Pramod Kaushik (IIIT Hyderabad, India)</a:t>
            </a:r>
            <a:br>
              <a:rPr lang="en-GB" sz="1700" dirty="0">
                <a:latin typeface="Avenir Next LT Pro" panose="020B0504020202020204" pitchFamily="34" charset="0"/>
              </a:rPr>
            </a:br>
            <a:r>
              <a:rPr lang="en-GB" sz="1700" dirty="0">
                <a:latin typeface="Avenir Next LT Pro" panose="020B0504020202020204" pitchFamily="34" charset="0"/>
              </a:rPr>
              <a:t>Ulrich Stoof (University College London, UK)</a:t>
            </a:r>
          </a:p>
          <a:p>
            <a:pPr algn="l">
              <a:lnSpc>
                <a:spcPct val="120000"/>
              </a:lnSpc>
            </a:pPr>
            <a:r>
              <a:rPr lang="en-GB" sz="1700" dirty="0">
                <a:latin typeface="Avenir Next LT Pro" panose="020B0504020202020204" pitchFamily="34" charset="0"/>
              </a:rPr>
              <a:t>Mentors:		Alejandro Jimenez-Rodriguez (University of Sheffield, UK) </a:t>
            </a:r>
            <a:br>
              <a:rPr lang="en-GB" sz="1700" dirty="0">
                <a:latin typeface="Avenir Next LT Pro" panose="020B0504020202020204" pitchFamily="34" charset="0"/>
              </a:rPr>
            </a:br>
            <a:r>
              <a:rPr lang="en-GB" sz="1700" dirty="0">
                <a:latin typeface="Avenir Next LT Pro" panose="020B0504020202020204" pitchFamily="34" charset="0"/>
              </a:rPr>
              <a:t>		Michael G. Levy (University of California, Berkeley, USA) </a:t>
            </a:r>
          </a:p>
          <a:p>
            <a:pPr algn="l">
              <a:lnSpc>
                <a:spcPct val="120000"/>
              </a:lnSpc>
            </a:pPr>
            <a:endParaRPr lang="en-GB" sz="1700" dirty="0">
              <a:latin typeface="Avenir Next LT Pro" panose="020B0504020202020204" pitchFamily="34" charset="0"/>
            </a:endParaRPr>
          </a:p>
          <a:p>
            <a:pPr algn="r">
              <a:lnSpc>
                <a:spcPct val="120000"/>
              </a:lnSpc>
            </a:pPr>
            <a:r>
              <a:rPr lang="en-GB" sz="1700" dirty="0" err="1">
                <a:latin typeface="Avenir Next LT Pro" panose="020B0504020202020204" pitchFamily="34" charset="0"/>
              </a:rPr>
              <a:t>Neuromatch</a:t>
            </a:r>
            <a:r>
              <a:rPr lang="en-GB" sz="1700" dirty="0">
                <a:latin typeface="Avenir Next LT Pro" panose="020B0504020202020204" pitchFamily="34" charset="0"/>
              </a:rPr>
              <a:t> Academy (NMA), Virtual Summer School</a:t>
            </a:r>
            <a:br>
              <a:rPr lang="en-GB" sz="1700" dirty="0">
                <a:latin typeface="Avenir Next LT Pro" panose="020B0504020202020204" pitchFamily="34" charset="0"/>
              </a:rPr>
            </a:br>
            <a:r>
              <a:rPr lang="en-GB" sz="1700" dirty="0">
                <a:latin typeface="Avenir Next LT Pro" panose="020B0504020202020204" pitchFamily="34" charset="0"/>
              </a:rPr>
              <a:t>23</a:t>
            </a:r>
            <a:r>
              <a:rPr lang="en-GB" sz="1700" baseline="30000" dirty="0">
                <a:latin typeface="Avenir Next LT Pro" panose="020B0504020202020204" pitchFamily="34" charset="0"/>
              </a:rPr>
              <a:t>nd</a:t>
            </a:r>
            <a:r>
              <a:rPr lang="en-GB" sz="1700" dirty="0">
                <a:latin typeface="Avenir Next LT Pro" panose="020B0504020202020204" pitchFamily="34" charset="0"/>
              </a:rPr>
              <a:t> July 2021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F628C34-E32C-3048-9A7E-07AE5DA898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00" y="1270000"/>
            <a:ext cx="63500" cy="762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BA05905-6D1D-4A4F-9836-68435CE12717}"/>
              </a:ext>
            </a:extLst>
          </p:cNvPr>
          <p:cNvCxnSpPr/>
          <p:nvPr/>
        </p:nvCxnSpPr>
        <p:spPr>
          <a:xfrm>
            <a:off x="0" y="3405188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26" name="Picture 2" descr="Neuromatch Academy | LinkedIn">
            <a:extLst>
              <a:ext uri="{FF2B5EF4-FFF2-40B4-BE49-F238E27FC236}">
                <a16:creationId xmlns:a16="http://schemas.microsoft.com/office/drawing/2014/main" id="{8217B95A-F4E0-47C2-8A6C-BAE0E8D73C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08531" y="5735636"/>
            <a:ext cx="846137" cy="846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03187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5570E7F-D339-4BD3-B095-E7EDAD6B7FAA}"/>
              </a:ext>
            </a:extLst>
          </p:cNvPr>
          <p:cNvSpPr/>
          <p:nvPr/>
        </p:nvSpPr>
        <p:spPr>
          <a:xfrm>
            <a:off x="0" y="0"/>
            <a:ext cx="12192000" cy="169068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CD5474-1E46-4A2A-8397-97D7051FB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venir Next LT Pro" panose="020B0504020202020204" pitchFamily="34" charset="0"/>
              </a:rPr>
              <a:t>Background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DE6B397-B590-45F7-94C8-F23FBB3DD0FE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5908741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200" dirty="0">
                <a:latin typeface="Avenir Next LT Pro" panose="020B0504020202020204" pitchFamily="34" charset="0"/>
              </a:rPr>
              <a:t>Why VIP Cells</a:t>
            </a:r>
          </a:p>
          <a:p>
            <a:pPr lvl="1"/>
            <a:r>
              <a:rPr lang="en-GB" sz="1700" dirty="0">
                <a:latin typeface="Avenir Next LT Pro" panose="020B0504020202020204" pitchFamily="34" charset="0"/>
              </a:rPr>
              <a:t>Major class of inhibitory neurons in sensory cortex</a:t>
            </a:r>
          </a:p>
          <a:p>
            <a:pPr lvl="1"/>
            <a:r>
              <a:rPr lang="en-GB" sz="1700" dirty="0">
                <a:latin typeface="Avenir Next LT Pro" panose="020B0504020202020204" pitchFamily="34" charset="0"/>
              </a:rPr>
              <a:t>Mediate top-down influences, neuromodulation</a:t>
            </a:r>
          </a:p>
          <a:p>
            <a:pPr lvl="1"/>
            <a:r>
              <a:rPr lang="en-GB" sz="1700" dirty="0">
                <a:latin typeface="Avenir Next LT Pro" panose="020B0504020202020204" pitchFamily="34" charset="0"/>
              </a:rPr>
              <a:t>React differentially to familiar / novel stimuli (1-3)</a:t>
            </a:r>
          </a:p>
          <a:p>
            <a:pPr lvl="1"/>
            <a:r>
              <a:rPr lang="en-GB" sz="1700" dirty="0">
                <a:latin typeface="Avenir Next LT Pro" panose="020B0504020202020204" pitchFamily="34" charset="0"/>
              </a:rPr>
              <a:t>Ramping activity in case of image omission but only in sessions with familiar images (1,3)</a:t>
            </a:r>
          </a:p>
          <a:p>
            <a:pPr lvl="1"/>
            <a:r>
              <a:rPr lang="en-GB" sz="1700" dirty="0">
                <a:latin typeface="Avenir Next LT Pro" panose="020B0504020202020204" pitchFamily="34" charset="0"/>
              </a:rPr>
              <a:t>Activity influenced by arousal and running</a:t>
            </a:r>
          </a:p>
          <a:p>
            <a:endParaRPr lang="en-GB" sz="2400" dirty="0">
              <a:latin typeface="Avenir Next LT Pro" panose="020B0504020202020204" pitchFamily="34" charset="0"/>
            </a:endParaRPr>
          </a:p>
          <a:p>
            <a:r>
              <a:rPr lang="en-GB" sz="2200" dirty="0">
                <a:latin typeface="Avenir Next LT Pro" panose="020B0504020202020204" pitchFamily="34" charset="0"/>
              </a:rPr>
              <a:t>Gap and Research Question(s)</a:t>
            </a:r>
          </a:p>
          <a:p>
            <a:pPr lvl="1"/>
            <a:r>
              <a:rPr lang="en-GB" sz="1700" dirty="0">
                <a:latin typeface="Avenir Next LT Pro" panose="020B0504020202020204" pitchFamily="34" charset="0"/>
              </a:rPr>
              <a:t>VIP cell trajectories have not been explored, thus, we did an explorative analysis on VIP dynamics to understand e.g. how memory might evolve </a:t>
            </a:r>
          </a:p>
          <a:p>
            <a:pPr marL="857250" lvl="1" indent="-400050">
              <a:buFont typeface="+mj-lt"/>
              <a:buAutoNum type="romanLcPeriod"/>
            </a:pPr>
            <a:r>
              <a:rPr lang="en-GB" sz="1700" dirty="0">
                <a:latin typeface="Avenir Next LT Pro" panose="020B0504020202020204" pitchFamily="34" charset="0"/>
              </a:rPr>
              <a:t>Trajectories in image changes and omissions </a:t>
            </a:r>
          </a:p>
          <a:p>
            <a:pPr marL="857250" lvl="1" indent="-400050">
              <a:buFont typeface="+mj-lt"/>
              <a:buAutoNum type="romanLcPeriod"/>
            </a:pPr>
            <a:r>
              <a:rPr lang="en-GB" sz="1700" dirty="0">
                <a:latin typeface="Avenir Next LT Pro" panose="020B0504020202020204" pitchFamily="34" charset="0"/>
              </a:rPr>
              <a:t>States and attractors under different conditions</a:t>
            </a:r>
            <a:br>
              <a:rPr lang="en-GB" dirty="0">
                <a:latin typeface="Avenir Next LT Pro" panose="020B0504020202020204" pitchFamily="34" charset="0"/>
              </a:rPr>
            </a:br>
            <a:endParaRPr lang="en-GB" dirty="0">
              <a:latin typeface="Avenir Next LT Pro" panose="020B0504020202020204" pitchFamily="34" charset="0"/>
            </a:endParaRPr>
          </a:p>
          <a:p>
            <a:pPr lvl="1"/>
            <a:endParaRPr lang="en-GB" dirty="0">
              <a:latin typeface="Avenir Next LT Pro" panose="020B0504020202020204" pitchFamily="34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185A5D5-E096-430F-B380-92A5C5256684}"/>
              </a:ext>
            </a:extLst>
          </p:cNvPr>
          <p:cNvCxnSpPr/>
          <p:nvPr/>
        </p:nvCxnSpPr>
        <p:spPr>
          <a:xfrm>
            <a:off x="0" y="1690688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DC56C634-60EE-4C8A-80FB-57F0E5390824}"/>
              </a:ext>
            </a:extLst>
          </p:cNvPr>
          <p:cNvSpPr/>
          <p:nvPr/>
        </p:nvSpPr>
        <p:spPr>
          <a:xfrm>
            <a:off x="6626540" y="6429375"/>
            <a:ext cx="5438460" cy="330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628650" indent="-628650"/>
            <a:r>
              <a:rPr lang="en-GB" sz="1200" dirty="0">
                <a:solidFill>
                  <a:schemeClr val="tx1"/>
                </a:solidFill>
                <a:latin typeface="Avenir Next LT Pro" panose="020B0504020202020204" pitchFamily="34" charset="0"/>
              </a:rPr>
              <a:t>Source: 	Garrett et al. (2020), Experience shapes activity </a:t>
            </a:r>
            <a:br>
              <a:rPr lang="en-GB" sz="1200" dirty="0">
                <a:solidFill>
                  <a:schemeClr val="tx1"/>
                </a:solidFill>
                <a:latin typeface="Avenir Next LT Pro" panose="020B0504020202020204" pitchFamily="34" charset="0"/>
              </a:rPr>
            </a:br>
            <a:r>
              <a:rPr lang="en-GB" sz="1200" dirty="0">
                <a:solidFill>
                  <a:schemeClr val="tx1"/>
                </a:solidFill>
                <a:latin typeface="Avenir Next LT Pro" panose="020B0504020202020204" pitchFamily="34" charset="0"/>
              </a:rPr>
              <a:t>dynamics and stimulus coding of VIP inhibitory cells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23E6D0D-9CB1-4452-B368-AB0FB66130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6341" y="1961900"/>
            <a:ext cx="1314450" cy="143827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C2ABDA1-3DD5-4959-B1FF-77C11E9C2C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0946" y="1961900"/>
            <a:ext cx="1304925" cy="15621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F252D0C-E6C5-471F-B109-A964D8FFD3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88702" y="3774243"/>
            <a:ext cx="1773333" cy="244071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C118708-8E37-4D41-BEBA-EF468E64C6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58114" y="3774242"/>
            <a:ext cx="1872549" cy="244071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0262701-0038-4FCC-A168-3DC63EDB041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17320" y="2077945"/>
            <a:ext cx="449021" cy="1060454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589FB6F-8723-4F37-AC2A-66AF10312CA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68727" y="5260288"/>
            <a:ext cx="289387" cy="69452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70ED79A0-DE7E-46DF-A3FA-544610313A9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548131" y="3945902"/>
            <a:ext cx="333733" cy="1001198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ABB17BEF-A5AD-482C-9A4A-97E03EAEBC8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447767" y="5426541"/>
            <a:ext cx="145851" cy="694529"/>
          </a:xfrm>
          <a:prstGeom prst="rect">
            <a:avLst/>
          </a:prstGeom>
        </p:spPr>
      </p:pic>
      <p:sp>
        <p:nvSpPr>
          <p:cNvPr id="26" name="Oval 25">
            <a:extLst>
              <a:ext uri="{FF2B5EF4-FFF2-40B4-BE49-F238E27FC236}">
                <a16:creationId xmlns:a16="http://schemas.microsoft.com/office/drawing/2014/main" id="{8DF2D405-2567-4D63-B00D-EF99C7C96FF8}"/>
              </a:ext>
            </a:extLst>
          </p:cNvPr>
          <p:cNvSpPr>
            <a:spLocks noChangeAspect="1"/>
          </p:cNvSpPr>
          <p:nvPr/>
        </p:nvSpPr>
        <p:spPr>
          <a:xfrm>
            <a:off x="6912904" y="2423706"/>
            <a:ext cx="308758" cy="30875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latin typeface="Avenir Next LT Pro" panose="020B0504020202020204" pitchFamily="34" charset="0"/>
              </a:rPr>
              <a:t>1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18C995F0-ECF8-420D-9FBE-2E264F4667D6}"/>
              </a:ext>
            </a:extLst>
          </p:cNvPr>
          <p:cNvSpPr>
            <a:spLocks noChangeAspect="1"/>
          </p:cNvSpPr>
          <p:nvPr/>
        </p:nvSpPr>
        <p:spPr>
          <a:xfrm>
            <a:off x="6924774" y="3539718"/>
            <a:ext cx="308758" cy="30875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latin typeface="Avenir Next LT Pro" panose="020B0504020202020204" pitchFamily="34" charset="0"/>
              </a:rPr>
              <a:t>2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7489D8D3-35D1-446A-A5E5-705ADEA0F1F4}"/>
              </a:ext>
            </a:extLst>
          </p:cNvPr>
          <p:cNvSpPr>
            <a:spLocks noChangeAspect="1"/>
          </p:cNvSpPr>
          <p:nvPr/>
        </p:nvSpPr>
        <p:spPr>
          <a:xfrm>
            <a:off x="9441750" y="3539718"/>
            <a:ext cx="308758" cy="30875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latin typeface="Avenir Next LT Pro" panose="020B0504020202020204" pitchFamily="34" charset="0"/>
              </a:rPr>
              <a:t>3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F89C902-853A-4C87-8EA0-6581FD155DF9}"/>
              </a:ext>
            </a:extLst>
          </p:cNvPr>
          <p:cNvCxnSpPr>
            <a:cxnSpLocks/>
          </p:cNvCxnSpPr>
          <p:nvPr/>
        </p:nvCxnSpPr>
        <p:spPr>
          <a:xfrm>
            <a:off x="6734774" y="3460609"/>
            <a:ext cx="545722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71B0F89-F65D-4DAE-BB9D-80AF3361932B}"/>
              </a:ext>
            </a:extLst>
          </p:cNvPr>
          <p:cNvCxnSpPr>
            <a:cxnSpLocks/>
          </p:cNvCxnSpPr>
          <p:nvPr/>
        </p:nvCxnSpPr>
        <p:spPr>
          <a:xfrm>
            <a:off x="9227998" y="3460609"/>
            <a:ext cx="0" cy="296876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76665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85F5C33-FA34-4118-B9F5-30018E999067}"/>
              </a:ext>
            </a:extLst>
          </p:cNvPr>
          <p:cNvSpPr/>
          <p:nvPr/>
        </p:nvSpPr>
        <p:spPr>
          <a:xfrm>
            <a:off x="0" y="0"/>
            <a:ext cx="12192000" cy="169068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291BF2B-7A54-411D-BC6B-65BDD81965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>
                <a:latin typeface="Avenir Next LT Pro" panose="020B0504020202020204" pitchFamily="34" charset="0"/>
              </a:rPr>
              <a:t>Method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A9A00FE-D971-452A-B363-AFAB5FDB052D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5562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200" dirty="0">
                <a:latin typeface="Avenir Next LT Pro" panose="020B0504020202020204" pitchFamily="34" charset="0"/>
              </a:rPr>
              <a:t>Data / Experimental Paradigm</a:t>
            </a:r>
          </a:p>
          <a:p>
            <a:pPr lvl="1"/>
            <a:r>
              <a:rPr lang="en-GB" sz="1700" dirty="0">
                <a:latin typeface="Avenir Next LT Pro" panose="020B0504020202020204" pitchFamily="34" charset="0"/>
              </a:rPr>
              <a:t>Allen Institute 2-photon behavioural data set, trained mice needed to detect change in the presented images</a:t>
            </a:r>
          </a:p>
          <a:p>
            <a:pPr lvl="1"/>
            <a:r>
              <a:rPr lang="en-GB" sz="1700" dirty="0">
                <a:latin typeface="Avenir Next LT Pro" panose="020B0504020202020204" pitchFamily="34" charset="0"/>
              </a:rPr>
              <a:t>Activity of different neural cell types were recorded + other measurements, e.g. response, running, pupil size, were taken</a:t>
            </a:r>
          </a:p>
          <a:p>
            <a:pPr lvl="1"/>
            <a:r>
              <a:rPr lang="en-GB" sz="1700" dirty="0">
                <a:latin typeface="Avenir Next LT Pro" panose="020B0504020202020204" pitchFamily="34" charset="0"/>
              </a:rPr>
              <a:t>Random omission on 5% of non-change trails </a:t>
            </a:r>
          </a:p>
          <a:p>
            <a:pPr lvl="1"/>
            <a:endParaRPr lang="en-GB" dirty="0">
              <a:latin typeface="Avenir Next LT Pro" panose="020B0504020202020204" pitchFamily="34" charset="0"/>
            </a:endParaRPr>
          </a:p>
          <a:p>
            <a:r>
              <a:rPr lang="en-GB" sz="2200" dirty="0">
                <a:latin typeface="Avenir Next LT Pro" panose="020B0504020202020204" pitchFamily="34" charset="0"/>
              </a:rPr>
              <a:t>Approach / Method</a:t>
            </a:r>
          </a:p>
          <a:p>
            <a:pPr lvl="1"/>
            <a:r>
              <a:rPr lang="en-GB" sz="1700" dirty="0">
                <a:latin typeface="Avenir Next LT Pro" panose="020B0504020202020204" pitchFamily="34" charset="0"/>
              </a:rPr>
              <a:t>Extract VIP recordings [-3s : 3s] at different events, e.g., omitted and at image change</a:t>
            </a:r>
          </a:p>
          <a:p>
            <a:pPr lvl="1"/>
            <a:r>
              <a:rPr lang="en-GB" sz="1700" dirty="0">
                <a:latin typeface="Avenir Next LT Pro" panose="020B0504020202020204" pitchFamily="34" charset="0"/>
              </a:rPr>
              <a:t>Smoothing: half-Gaussian filter (SDK) and additional </a:t>
            </a:r>
            <a:r>
              <a:rPr lang="en-GB" sz="1700" dirty="0" err="1">
                <a:latin typeface="Avenir Next LT Pro" panose="020B0504020202020204" pitchFamily="34" charset="0"/>
              </a:rPr>
              <a:t>numpy</a:t>
            </a:r>
            <a:r>
              <a:rPr lang="en-GB" sz="1700" dirty="0">
                <a:latin typeface="Avenir Next LT Pro" panose="020B0504020202020204" pitchFamily="34" charset="0"/>
              </a:rPr>
              <a:t> </a:t>
            </a:r>
            <a:r>
              <a:rPr lang="en-GB" sz="1700" dirty="0" err="1">
                <a:latin typeface="Avenir Next LT Pro" panose="020B0504020202020204" pitchFamily="34" charset="0"/>
              </a:rPr>
              <a:t>convole</a:t>
            </a:r>
            <a:r>
              <a:rPr lang="en-GB" sz="1700" dirty="0">
                <a:latin typeface="Avenir Next LT Pro" panose="020B0504020202020204" pitchFamily="34" charset="0"/>
              </a:rPr>
              <a:t> </a:t>
            </a:r>
          </a:p>
          <a:p>
            <a:pPr lvl="1"/>
            <a:r>
              <a:rPr lang="en-GB" sz="1700" dirty="0">
                <a:latin typeface="Avenir Next LT Pro" panose="020B0504020202020204" pitchFamily="34" charset="0"/>
              </a:rPr>
              <a:t>Use PCA to derive the first two PCs, plot trajectories and compare different “conditions”</a:t>
            </a:r>
          </a:p>
          <a:p>
            <a:pPr lvl="1"/>
            <a:endParaRPr lang="en-GB" sz="1800" dirty="0">
              <a:latin typeface="Avenir Next LT Pro" panose="020B0504020202020204" pitchFamily="34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B81C9A7-5FEA-4A1B-BB2F-DAAD21690A6D}"/>
              </a:ext>
            </a:extLst>
          </p:cNvPr>
          <p:cNvCxnSpPr/>
          <p:nvPr/>
        </p:nvCxnSpPr>
        <p:spPr>
          <a:xfrm>
            <a:off x="0" y="1690688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C63091E-D3D1-49B6-886B-5132A253613B}"/>
              </a:ext>
            </a:extLst>
          </p:cNvPr>
          <p:cNvGrpSpPr/>
          <p:nvPr/>
        </p:nvGrpSpPr>
        <p:grpSpPr>
          <a:xfrm>
            <a:off x="6626540" y="3610547"/>
            <a:ext cx="5435600" cy="2735596"/>
            <a:chOff x="6267450" y="1747503"/>
            <a:chExt cx="5810250" cy="2835945"/>
          </a:xfrm>
        </p:grpSpPr>
        <p:pic>
          <p:nvPicPr>
            <p:cNvPr id="2050" name="Picture 2">
              <a:extLst>
                <a:ext uri="{FF2B5EF4-FFF2-40B4-BE49-F238E27FC236}">
                  <a16:creationId xmlns:a16="http://schemas.microsoft.com/office/drawing/2014/main" id="{0467E4EA-8365-4112-A000-C58C87D97AC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18" t="12246"/>
            <a:stretch/>
          </p:blipFill>
          <p:spPr bwMode="auto">
            <a:xfrm>
              <a:off x="6426200" y="1768810"/>
              <a:ext cx="5651500" cy="28146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2">
              <a:extLst>
                <a:ext uri="{FF2B5EF4-FFF2-40B4-BE49-F238E27FC236}">
                  <a16:creationId xmlns:a16="http://schemas.microsoft.com/office/drawing/2014/main" id="{1E5C4E5C-AB9D-44DB-81CD-BEA9B4D6372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7000"/>
            <a:stretch/>
          </p:blipFill>
          <p:spPr bwMode="auto">
            <a:xfrm>
              <a:off x="6267450" y="1747503"/>
              <a:ext cx="120650" cy="221604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FB1D1A9B-2C39-4B0A-91DE-EF91596A924B}"/>
              </a:ext>
            </a:extLst>
          </p:cNvPr>
          <p:cNvSpPr/>
          <p:nvPr/>
        </p:nvSpPr>
        <p:spPr>
          <a:xfrm>
            <a:off x="6626540" y="6429375"/>
            <a:ext cx="5438460" cy="330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628650" indent="-628650"/>
            <a:r>
              <a:rPr lang="en-GB" sz="1200" dirty="0">
                <a:solidFill>
                  <a:schemeClr val="tx1"/>
                </a:solidFill>
                <a:latin typeface="Avenir Next LT Pro" panose="020B0504020202020204" pitchFamily="34" charset="0"/>
              </a:rPr>
              <a:t>Source: 	Allen Institute (2021), https://allensdk.readthedocs.io/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65B06326-9489-4C0D-9AD2-14DE6FCD30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9475" y="1772045"/>
            <a:ext cx="5452590" cy="1736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22058A4-CA50-4310-BC7B-1A0D7FA6CF86}"/>
              </a:ext>
            </a:extLst>
          </p:cNvPr>
          <p:cNvCxnSpPr>
            <a:cxnSpLocks/>
          </p:cNvCxnSpPr>
          <p:nvPr/>
        </p:nvCxnSpPr>
        <p:spPr>
          <a:xfrm>
            <a:off x="6515100" y="3519488"/>
            <a:ext cx="56769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90686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2" name="Graphic 401">
            <a:extLst>
              <a:ext uri="{FF2B5EF4-FFF2-40B4-BE49-F238E27FC236}">
                <a16:creationId xmlns:a16="http://schemas.microsoft.com/office/drawing/2014/main" id="{B3C58E00-9815-42C4-989C-1F597872025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b="11308"/>
          <a:stretch/>
        </p:blipFill>
        <p:spPr>
          <a:xfrm>
            <a:off x="7067763" y="1862531"/>
            <a:ext cx="4648200" cy="204652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85F5C33-FA34-4118-B9F5-30018E999067}"/>
              </a:ext>
            </a:extLst>
          </p:cNvPr>
          <p:cNvSpPr/>
          <p:nvPr/>
        </p:nvSpPr>
        <p:spPr>
          <a:xfrm>
            <a:off x="0" y="0"/>
            <a:ext cx="12192000" cy="169068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291BF2B-7A54-411D-BC6B-65BDD81965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GB" dirty="0">
                <a:latin typeface="Avenir Next LT Pro" panose="020B0504020202020204" pitchFamily="34" charset="0"/>
              </a:rPr>
              <a:t>Results – 1 </a:t>
            </a:r>
            <a:br>
              <a:rPr lang="en-GB" dirty="0">
                <a:latin typeface="Avenir Next LT Pro" panose="020B0504020202020204" pitchFamily="34" charset="0"/>
              </a:rPr>
            </a:br>
            <a:r>
              <a:rPr lang="en-GB" sz="2400" dirty="0">
                <a:latin typeface="Avenir Next LT Pro" panose="020B0504020202020204" pitchFamily="34" charset="0"/>
              </a:rPr>
              <a:t>Change detection triggers move towards second attractor (stable state).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C022B48-9DA1-4BF8-A80A-25B27A21A95E}"/>
              </a:ext>
            </a:extLst>
          </p:cNvPr>
          <p:cNvCxnSpPr/>
          <p:nvPr/>
        </p:nvCxnSpPr>
        <p:spPr>
          <a:xfrm>
            <a:off x="0" y="1690688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8" name="Graphic 7">
            <a:extLst>
              <a:ext uri="{FF2B5EF4-FFF2-40B4-BE49-F238E27FC236}">
                <a16:creationId xmlns:a16="http://schemas.microsoft.com/office/drawing/2014/main" id="{E5888385-41BA-4585-A12D-824DCCD8E20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821109" y="4407976"/>
            <a:ext cx="4196781" cy="2358029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0297912D-5873-4239-96D4-AD73AB73834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50594" y="4443103"/>
            <a:ext cx="4106742" cy="2307439"/>
          </a:xfrm>
          <a:prstGeom prst="rect">
            <a:avLst/>
          </a:prstGeom>
        </p:spPr>
      </p:pic>
      <p:pic>
        <p:nvPicPr>
          <p:cNvPr id="400" name="Graphic 399">
            <a:extLst>
              <a:ext uri="{FF2B5EF4-FFF2-40B4-BE49-F238E27FC236}">
                <a16:creationId xmlns:a16="http://schemas.microsoft.com/office/drawing/2014/main" id="{4CBAACA1-CCA1-4EF1-8DDF-BAFAE61509B0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 l="7527" t="14920" r="1980" b="35984"/>
          <a:stretch/>
        </p:blipFill>
        <p:spPr>
          <a:xfrm>
            <a:off x="7540626" y="3914774"/>
            <a:ext cx="2292347" cy="219075"/>
          </a:xfrm>
          <a:prstGeom prst="rect">
            <a:avLst/>
          </a:prstGeom>
        </p:spPr>
      </p:pic>
      <p:pic>
        <p:nvPicPr>
          <p:cNvPr id="403" name="Graphic 402">
            <a:extLst>
              <a:ext uri="{FF2B5EF4-FFF2-40B4-BE49-F238E27FC236}">
                <a16:creationId xmlns:a16="http://schemas.microsoft.com/office/drawing/2014/main" id="{44A5E7E8-5349-4980-BBF6-2E8C1EDC8E0C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rcRect b="11308"/>
          <a:stretch/>
        </p:blipFill>
        <p:spPr>
          <a:xfrm>
            <a:off x="936444" y="1862531"/>
            <a:ext cx="4648200" cy="2046525"/>
          </a:xfrm>
          <a:prstGeom prst="rect">
            <a:avLst/>
          </a:prstGeom>
        </p:spPr>
      </p:pic>
      <p:cxnSp>
        <p:nvCxnSpPr>
          <p:cNvPr id="557" name="Straight Connector 556">
            <a:extLst>
              <a:ext uri="{FF2B5EF4-FFF2-40B4-BE49-F238E27FC236}">
                <a16:creationId xmlns:a16="http://schemas.microsoft.com/office/drawing/2014/main" id="{D17A9945-74C4-4AFD-B994-9EAE768F56D9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6096000" y="1690688"/>
            <a:ext cx="0" cy="516731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60" name="Graphic 559">
            <a:extLst>
              <a:ext uri="{FF2B5EF4-FFF2-40B4-BE49-F238E27FC236}">
                <a16:creationId xmlns:a16="http://schemas.microsoft.com/office/drawing/2014/main" id="{6DC4731F-FB8E-44D8-9483-90C4EBA40B48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rcRect t="85388" b="7306"/>
          <a:stretch/>
        </p:blipFill>
        <p:spPr>
          <a:xfrm>
            <a:off x="7063384" y="4155332"/>
            <a:ext cx="4648200" cy="168582"/>
          </a:xfrm>
          <a:prstGeom prst="rect">
            <a:avLst/>
          </a:prstGeom>
        </p:spPr>
      </p:pic>
      <p:pic>
        <p:nvPicPr>
          <p:cNvPr id="561" name="Graphic 560">
            <a:extLst>
              <a:ext uri="{FF2B5EF4-FFF2-40B4-BE49-F238E27FC236}">
                <a16:creationId xmlns:a16="http://schemas.microsoft.com/office/drawing/2014/main" id="{54E7CA32-6BAD-45B6-8440-572D07EFC7E7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rcRect t="85388" b="7306"/>
          <a:stretch/>
        </p:blipFill>
        <p:spPr>
          <a:xfrm>
            <a:off x="928166" y="4155332"/>
            <a:ext cx="4648200" cy="168582"/>
          </a:xfrm>
          <a:prstGeom prst="rect">
            <a:avLst/>
          </a:prstGeom>
        </p:spPr>
      </p:pic>
      <p:pic>
        <p:nvPicPr>
          <p:cNvPr id="564" name="Graphic 8">
            <a:extLst>
              <a:ext uri="{FF2B5EF4-FFF2-40B4-BE49-F238E27FC236}">
                <a16:creationId xmlns:a16="http://schemas.microsoft.com/office/drawing/2014/main" id="{E81DB5D0-9598-458F-8794-BB214FFA5BBF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701841" y="4469208"/>
            <a:ext cx="4204248" cy="2362225"/>
          </a:xfrm>
          <a:prstGeom prst="rect">
            <a:avLst/>
          </a:prstGeom>
        </p:spPr>
      </p:pic>
      <p:pic>
        <p:nvPicPr>
          <p:cNvPr id="566" name="Picture 565">
            <a:extLst>
              <a:ext uri="{FF2B5EF4-FFF2-40B4-BE49-F238E27FC236}">
                <a16:creationId xmlns:a16="http://schemas.microsoft.com/office/drawing/2014/main" id="{D87F9E79-8F2E-4BDE-B2AF-BB82DBA0227A}"/>
              </a:ext>
            </a:extLst>
          </p:cNvPr>
          <p:cNvPicPr>
            <a:picLocks noChangeAspect="1"/>
          </p:cNvPicPr>
          <p:nvPr/>
        </p:nvPicPr>
        <p:blipFill rotWithShape="1">
          <a:blip r:embed="rId17"/>
          <a:srcRect l="6533" t="16196" r="3031" b="35472"/>
          <a:stretch/>
        </p:blipFill>
        <p:spPr>
          <a:xfrm>
            <a:off x="1395414" y="3898252"/>
            <a:ext cx="2338379" cy="249416"/>
          </a:xfrm>
          <a:prstGeom prst="rect">
            <a:avLst/>
          </a:prstGeom>
        </p:spPr>
      </p:pic>
      <p:pic>
        <p:nvPicPr>
          <p:cNvPr id="15" name="Graphic 10">
            <a:extLst>
              <a:ext uri="{FF2B5EF4-FFF2-40B4-BE49-F238E27FC236}">
                <a16:creationId xmlns:a16="http://schemas.microsoft.com/office/drawing/2014/main" id="{5EBB5579-2891-DD41-9142-75B6B68CF9C5}"/>
              </a:ext>
            </a:extLst>
          </p:cNvPr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rcRect b="11228"/>
          <a:stretch/>
        </p:blipFill>
        <p:spPr>
          <a:xfrm>
            <a:off x="802759" y="1854867"/>
            <a:ext cx="4807360" cy="2070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8196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85F5C33-FA34-4118-B9F5-30018E999067}"/>
              </a:ext>
            </a:extLst>
          </p:cNvPr>
          <p:cNvSpPr/>
          <p:nvPr/>
        </p:nvSpPr>
        <p:spPr>
          <a:xfrm>
            <a:off x="0" y="0"/>
            <a:ext cx="12192000" cy="169068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C022B48-9DA1-4BF8-A80A-25B27A21A95E}"/>
              </a:ext>
            </a:extLst>
          </p:cNvPr>
          <p:cNvCxnSpPr/>
          <p:nvPr/>
        </p:nvCxnSpPr>
        <p:spPr>
          <a:xfrm>
            <a:off x="0" y="1690688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2" name="Graphic 11">
            <a:extLst>
              <a:ext uri="{FF2B5EF4-FFF2-40B4-BE49-F238E27FC236}">
                <a16:creationId xmlns:a16="http://schemas.microsoft.com/office/drawing/2014/main" id="{D6C15A37-5D84-4C0B-B3A6-3D73615580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84597" y="4321431"/>
            <a:ext cx="4102123" cy="2304845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3D6CF94F-2844-4788-97F8-5CDA3D053E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892565" y="4321431"/>
            <a:ext cx="4106743" cy="2307440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3472A9CE-AC1A-4789-8D87-CC711BE46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GB" dirty="0">
                <a:latin typeface="Avenir Next LT Pro" panose="020B0504020202020204" pitchFamily="34" charset="0"/>
              </a:rPr>
              <a:t>Results – 2</a:t>
            </a:r>
            <a:br>
              <a:rPr lang="en-GB" dirty="0">
                <a:latin typeface="Avenir Next LT Pro" panose="020B0504020202020204" pitchFamily="34" charset="0"/>
              </a:rPr>
            </a:br>
            <a:r>
              <a:rPr lang="en-GB" sz="2400" dirty="0">
                <a:latin typeface="Avenir Next LT Pro" panose="020B0504020202020204" pitchFamily="34" charset="0"/>
              </a:rPr>
              <a:t>Stimulus omission doesn’t trigger attractor change.  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2C6B539A-6B44-46AF-ABBC-AC065C480A7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b="13229"/>
          <a:stretch/>
        </p:blipFill>
        <p:spPr>
          <a:xfrm>
            <a:off x="949035" y="1786003"/>
            <a:ext cx="4648200" cy="2002164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12CCA7AA-C632-49C6-A665-6037734FC7A7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 b="13469"/>
          <a:stretch/>
        </p:blipFill>
        <p:spPr>
          <a:xfrm>
            <a:off x="7063384" y="1764015"/>
            <a:ext cx="4648200" cy="1996653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0DD502E6-C702-4BC5-966F-5841DD2FD16D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rcRect l="7173" t="9676" r="1642" b="28223"/>
          <a:stretch/>
        </p:blipFill>
        <p:spPr>
          <a:xfrm>
            <a:off x="1380837" y="3808181"/>
            <a:ext cx="2375054" cy="337163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90D92801-7D44-4E8A-88A2-5535D6BBE6EB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rcRect l="7087" t="15605" r="1696" b="35984"/>
          <a:stretch/>
        </p:blipFill>
        <p:spPr>
          <a:xfrm>
            <a:off x="7536967" y="3845869"/>
            <a:ext cx="2343305" cy="219074"/>
          </a:xfrm>
          <a:prstGeom prst="rect">
            <a:avLst/>
          </a:prstGeom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3D50DC80-922D-4B17-9A64-1554C0A7B94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t="85388" b="6595"/>
          <a:stretch/>
        </p:blipFill>
        <p:spPr>
          <a:xfrm>
            <a:off x="949035" y="4136433"/>
            <a:ext cx="4648200" cy="184998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9DD0D2AF-0544-4A04-950F-47311420C91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t="85388" b="7306"/>
          <a:stretch/>
        </p:blipFill>
        <p:spPr>
          <a:xfrm>
            <a:off x="7063384" y="4134495"/>
            <a:ext cx="4648200" cy="168582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BBAA2C3-09A2-43A1-8DEB-DFFB9CB3B4CF}"/>
              </a:ext>
            </a:extLst>
          </p:cNvPr>
          <p:cNvCxnSpPr>
            <a:cxnSpLocks/>
          </p:cNvCxnSpPr>
          <p:nvPr/>
        </p:nvCxnSpPr>
        <p:spPr>
          <a:xfrm>
            <a:off x="6096000" y="1690688"/>
            <a:ext cx="0" cy="516731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17445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85F5C33-FA34-4118-B9F5-30018E999067}"/>
              </a:ext>
            </a:extLst>
          </p:cNvPr>
          <p:cNvSpPr/>
          <p:nvPr/>
        </p:nvSpPr>
        <p:spPr>
          <a:xfrm>
            <a:off x="0" y="0"/>
            <a:ext cx="12192000" cy="169068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C022B48-9DA1-4BF8-A80A-25B27A21A95E}"/>
              </a:ext>
            </a:extLst>
          </p:cNvPr>
          <p:cNvCxnSpPr/>
          <p:nvPr/>
        </p:nvCxnSpPr>
        <p:spPr>
          <a:xfrm>
            <a:off x="0" y="1690688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" name="Graphic 9">
            <a:extLst>
              <a:ext uri="{FF2B5EF4-FFF2-40B4-BE49-F238E27FC236}">
                <a16:creationId xmlns:a16="http://schemas.microsoft.com/office/drawing/2014/main" id="{FB494DD6-8BAF-4987-94A1-8F7CD8FD8B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86068" y="4355795"/>
            <a:ext cx="3332043" cy="2307440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6CA803F1-D311-4C90-98D6-5DA5DD9F222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731207" y="4355795"/>
            <a:ext cx="3332044" cy="2307441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FA706C77-C7F2-4DCA-8F5B-92B6CB4EAA6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731207" y="1843749"/>
            <a:ext cx="3332044" cy="2307441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6793626-7E41-46B3-90C9-57037AE3C2FB}"/>
              </a:ext>
            </a:extLst>
          </p:cNvPr>
          <p:cNvCxnSpPr>
            <a:cxnSpLocks/>
          </p:cNvCxnSpPr>
          <p:nvPr/>
        </p:nvCxnSpPr>
        <p:spPr>
          <a:xfrm>
            <a:off x="0" y="4195371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itle 1">
            <a:extLst>
              <a:ext uri="{FF2B5EF4-FFF2-40B4-BE49-F238E27FC236}">
                <a16:creationId xmlns:a16="http://schemas.microsoft.com/office/drawing/2014/main" id="{661DF9B0-AF14-4947-A55C-FCC837A45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GB" sz="4000" dirty="0">
                <a:latin typeface="Avenir Next LT Pro" panose="020B0504020202020204" pitchFamily="34" charset="0"/>
              </a:rPr>
              <a:t>Results – 3</a:t>
            </a:r>
            <a:br>
              <a:rPr lang="en-GB" dirty="0">
                <a:latin typeface="Avenir Next LT Pro" panose="020B0504020202020204" pitchFamily="34" charset="0"/>
              </a:rPr>
            </a:br>
            <a:r>
              <a:rPr lang="en-GB" sz="2200" dirty="0">
                <a:latin typeface="Avenir Next LT Pro" panose="020B0504020202020204" pitchFamily="34" charset="0"/>
              </a:rPr>
              <a:t>Trajectory goes back to the same attractor after omission of the stimuli.</a:t>
            </a:r>
          </a:p>
        </p:txBody>
      </p:sp>
      <p:pic>
        <p:nvPicPr>
          <p:cNvPr id="18" name="Graphic 7">
            <a:extLst>
              <a:ext uri="{FF2B5EF4-FFF2-40B4-BE49-F238E27FC236}">
                <a16:creationId xmlns:a16="http://schemas.microsoft.com/office/drawing/2014/main" id="{F20A5AC0-0742-4F64-89B9-93DF7825D8C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686064" y="1788895"/>
            <a:ext cx="3332047" cy="2307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393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85F5C33-FA34-4118-B9F5-30018E999067}"/>
              </a:ext>
            </a:extLst>
          </p:cNvPr>
          <p:cNvSpPr/>
          <p:nvPr/>
        </p:nvSpPr>
        <p:spPr>
          <a:xfrm>
            <a:off x="0" y="0"/>
            <a:ext cx="12192000" cy="169068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291BF2B-7A54-411D-BC6B-65BDD81965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>
                <a:latin typeface="Avenir Next LT Pro" panose="020B0504020202020204" pitchFamily="34" charset="0"/>
              </a:rPr>
              <a:t>Discussion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91B6D10-01C0-41A5-A094-861225E2CCE6}"/>
              </a:ext>
            </a:extLst>
          </p:cNvPr>
          <p:cNvCxnSpPr/>
          <p:nvPr/>
        </p:nvCxnSpPr>
        <p:spPr>
          <a:xfrm>
            <a:off x="0" y="1690688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1AF7F7B-9C00-4FDC-801D-C45792CD11C6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00100" lvl="1" indent="-342900">
              <a:buFont typeface="+mj-lt"/>
              <a:buAutoNum type="arabicPeriod"/>
            </a:pPr>
            <a:r>
              <a:rPr lang="en-GB" sz="1800" dirty="0">
                <a:latin typeface="Avenir Next LT Pro" panose="020B0504020202020204" pitchFamily="34" charset="0"/>
              </a:rPr>
              <a:t>Dynamics for changes</a:t>
            </a:r>
          </a:p>
          <a:p>
            <a:pPr lvl="2"/>
            <a:r>
              <a:rPr lang="en-GB" sz="1400" dirty="0">
                <a:latin typeface="Avenir Next LT Pro" panose="020B0504020202020204" pitchFamily="34" charset="0"/>
              </a:rPr>
              <a:t>Two attractors: Trajectory moves from one attractor to another (heteroclinic)</a:t>
            </a:r>
          </a:p>
          <a:p>
            <a:pPr lvl="2"/>
            <a:r>
              <a:rPr lang="en-GB" sz="1400" dirty="0">
                <a:latin typeface="Avenir Next LT Pro" panose="020B0504020202020204" pitchFamily="34" charset="0"/>
              </a:rPr>
              <a:t>Explanation: Bifurcation in which one of the equilibria loses stability</a:t>
            </a:r>
          </a:p>
          <a:p>
            <a:pPr marL="800100" lvl="1" indent="-342900">
              <a:buFont typeface="+mj-lt"/>
              <a:buAutoNum type="arabicPeriod"/>
            </a:pPr>
            <a:endParaRPr lang="en-GB" sz="1800" dirty="0">
              <a:latin typeface="Avenir Next LT Pro" panose="020B0504020202020204" pitchFamily="34" charset="0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GB" sz="1800" dirty="0">
                <a:latin typeface="Avenir Next LT Pro" panose="020B0504020202020204" pitchFamily="34" charset="0"/>
              </a:rPr>
              <a:t>Dynamics for omitted states</a:t>
            </a:r>
          </a:p>
          <a:p>
            <a:pPr lvl="2"/>
            <a:r>
              <a:rPr lang="en-GB" sz="1400" dirty="0">
                <a:latin typeface="Avenir Next LT Pro" panose="020B0504020202020204" pitchFamily="34" charset="0"/>
              </a:rPr>
              <a:t>One attractor: Trajectory moves back to the original attractor (homoclinic)</a:t>
            </a:r>
          </a:p>
          <a:p>
            <a:pPr lvl="2"/>
            <a:r>
              <a:rPr lang="en-GB" sz="1400" dirty="0">
                <a:latin typeface="Avenir Next LT Pro" panose="020B0504020202020204" pitchFamily="34" charset="0"/>
              </a:rPr>
              <a:t>Explanation: Bifurcation in which one of the equilibria loses stability</a:t>
            </a:r>
          </a:p>
          <a:p>
            <a:pPr marL="457200" lvl="1" indent="0">
              <a:buNone/>
            </a:pPr>
            <a:endParaRPr lang="en-GB" sz="1800" dirty="0">
              <a:latin typeface="Avenir Next LT Pro" panose="020B0504020202020204" pitchFamily="34" charset="0"/>
            </a:endParaRPr>
          </a:p>
          <a:p>
            <a:pPr marL="800100" lvl="1" indent="-342900">
              <a:buFont typeface="+mj-lt"/>
              <a:buAutoNum type="arabicPeriod" startAt="3"/>
            </a:pPr>
            <a:r>
              <a:rPr lang="en-GB" sz="1800" dirty="0">
                <a:latin typeface="Avenir Next LT Pro" panose="020B0504020202020204" pitchFamily="34" charset="0"/>
              </a:rPr>
              <a:t>Excursion dynamics</a:t>
            </a:r>
          </a:p>
          <a:p>
            <a:pPr lvl="2"/>
            <a:r>
              <a:rPr lang="en-GB" sz="1400" dirty="0">
                <a:latin typeface="Avenir Next LT Pro" panose="020B0504020202020204" pitchFamily="34" charset="0"/>
              </a:rPr>
              <a:t>Excursion in the PC-space before / around time of stimulus presentation </a:t>
            </a:r>
          </a:p>
          <a:p>
            <a:pPr lvl="2"/>
            <a:r>
              <a:rPr lang="en-GB" sz="1400" dirty="0">
                <a:latin typeface="Avenir Next LT Pro" panose="020B0504020202020204" pitchFamily="34" charset="0"/>
              </a:rPr>
              <a:t>Explanation: Could be preparation / expectation of (familiar) stimulus</a:t>
            </a:r>
          </a:p>
          <a:p>
            <a:pPr lvl="2"/>
            <a:endParaRPr lang="en-GB" sz="1800" dirty="0">
              <a:latin typeface="Avenir Next LT Pro" panose="020B0504020202020204" pitchFamily="34" charset="0"/>
            </a:endParaRPr>
          </a:p>
          <a:p>
            <a:pPr marL="800100" lvl="1" indent="-342900">
              <a:buFont typeface="+mj-lt"/>
              <a:buAutoNum type="arabicPeriod" startAt="3"/>
            </a:pPr>
            <a:r>
              <a:rPr lang="en-GB" sz="1800" dirty="0">
                <a:latin typeface="Avenir Next LT Pro" panose="020B0504020202020204" pitchFamily="34" charset="0"/>
              </a:rPr>
              <a:t>Dynamics across individual trials shows evaluation of variation</a:t>
            </a:r>
          </a:p>
          <a:p>
            <a:pPr lvl="2"/>
            <a:r>
              <a:rPr lang="en-GB" sz="1400" dirty="0">
                <a:latin typeface="Avenir Next LT Pro" panose="020B0504020202020204" pitchFamily="34" charset="0"/>
              </a:rPr>
              <a:t>Variance small at beginning, then increases (could be arousal) and decreases for later trials </a:t>
            </a:r>
          </a:p>
          <a:p>
            <a:pPr lvl="2"/>
            <a:r>
              <a:rPr lang="en-GB" sz="1400" dirty="0">
                <a:latin typeface="Avenir Next LT Pro" panose="020B0504020202020204" pitchFamily="34" charset="0"/>
              </a:rPr>
              <a:t>Needs to be further explored, esp. in relationship with behaviour (running) and arousal (pupil size)</a:t>
            </a:r>
            <a:endParaRPr lang="en-GB" dirty="0">
              <a:latin typeface="Avenir Next LT Pro" panose="020B0504020202020204" pitchFamily="34" charset="0"/>
            </a:endParaRPr>
          </a:p>
          <a:p>
            <a:pPr lvl="1"/>
            <a:endParaRPr lang="en-GB" dirty="0">
              <a:latin typeface="Avenir Next LT Pro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06648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85F5C33-FA34-4118-B9F5-30018E999067}"/>
              </a:ext>
            </a:extLst>
          </p:cNvPr>
          <p:cNvSpPr/>
          <p:nvPr/>
        </p:nvSpPr>
        <p:spPr>
          <a:xfrm>
            <a:off x="0" y="0"/>
            <a:ext cx="12192000" cy="169068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291BF2B-7A54-411D-BC6B-65BDD81965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>
                <a:latin typeface="Avenir Next LT Pro" panose="020B0504020202020204" pitchFamily="34" charset="0"/>
              </a:rPr>
              <a:t>Summary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A9A00FE-D971-452A-B363-AFAB5FDB052D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>
                <a:latin typeface="Avenir Next LT Pro" panose="020B0504020202020204" pitchFamily="34" charset="0"/>
              </a:rPr>
              <a:t>Research Questions</a:t>
            </a:r>
          </a:p>
          <a:p>
            <a:pPr lvl="1"/>
            <a:r>
              <a:rPr lang="en-GB" sz="1800" dirty="0">
                <a:latin typeface="Avenir Next LT Pro" panose="020B0504020202020204" pitchFamily="34" charset="0"/>
              </a:rPr>
              <a:t>Can we characterise VIP cell dynamics in low dimensional space? </a:t>
            </a:r>
          </a:p>
          <a:p>
            <a:pPr lvl="1"/>
            <a:r>
              <a:rPr lang="en-GB" sz="1800" dirty="0">
                <a:latin typeface="Avenir Next LT Pro" panose="020B0504020202020204" pitchFamily="34" charset="0"/>
              </a:rPr>
              <a:t>Can we find traces of memory in the activity of cells?</a:t>
            </a:r>
          </a:p>
          <a:p>
            <a:pPr lvl="1"/>
            <a:endParaRPr lang="en-GB" sz="2400" dirty="0">
              <a:latin typeface="Avenir Next LT Pro" panose="020B0504020202020204" pitchFamily="34" charset="0"/>
            </a:endParaRPr>
          </a:p>
          <a:p>
            <a:r>
              <a:rPr lang="en-GB" sz="2400" dirty="0">
                <a:latin typeface="Avenir Next LT Pro" panose="020B0504020202020204" pitchFamily="34" charset="0"/>
              </a:rPr>
              <a:t>Preliminary Findings</a:t>
            </a:r>
          </a:p>
          <a:p>
            <a:pPr lvl="1"/>
            <a:r>
              <a:rPr lang="en-GB" sz="1800" dirty="0">
                <a:latin typeface="Avenir Next LT Pro" panose="020B0504020202020204" pitchFamily="34" charset="0"/>
              </a:rPr>
              <a:t>Two attractors in change detection tasks</a:t>
            </a:r>
          </a:p>
          <a:p>
            <a:pPr lvl="1"/>
            <a:r>
              <a:rPr lang="en-GB" sz="1800" dirty="0">
                <a:latin typeface="Avenir Next LT Pro" panose="020B0504020202020204" pitchFamily="34" charset="0"/>
              </a:rPr>
              <a:t>One attractor in omission tasks</a:t>
            </a:r>
          </a:p>
          <a:p>
            <a:pPr lvl="1"/>
            <a:r>
              <a:rPr lang="en-GB" sz="1800" dirty="0">
                <a:latin typeface="Avenir Next LT Pro" panose="020B0504020202020204" pitchFamily="34" charset="0"/>
              </a:rPr>
              <a:t>Traces of memory in the familiar tasks</a:t>
            </a:r>
          </a:p>
          <a:p>
            <a:pPr lvl="1"/>
            <a:r>
              <a:rPr lang="en-GB" sz="1800" dirty="0">
                <a:latin typeface="Avenir Next LT Pro" panose="020B0504020202020204" pitchFamily="34" charset="0"/>
              </a:rPr>
              <a:t>Differentially responding VIP cells shape dynamics</a:t>
            </a:r>
          </a:p>
          <a:p>
            <a:pPr lvl="1"/>
            <a:endParaRPr lang="en-GB" sz="1800" dirty="0">
              <a:latin typeface="Avenir Next LT Pro" panose="020B0504020202020204" pitchFamily="34" charset="0"/>
            </a:endParaRPr>
          </a:p>
          <a:p>
            <a:r>
              <a:rPr lang="en-GB" sz="2400" dirty="0">
                <a:latin typeface="Avenir Next LT Pro" panose="020B0504020202020204" pitchFamily="34" charset="0"/>
              </a:rPr>
              <a:t>Future Research</a:t>
            </a:r>
          </a:p>
          <a:p>
            <a:pPr lvl="1"/>
            <a:r>
              <a:rPr lang="en-GB" sz="1800" dirty="0">
                <a:latin typeface="Avenir Next LT Pro" panose="020B0504020202020204" pitchFamily="34" charset="0"/>
              </a:rPr>
              <a:t>Explore single trial dynamics, and changes over time-course of sessions</a:t>
            </a:r>
          </a:p>
          <a:p>
            <a:pPr lvl="1"/>
            <a:r>
              <a:rPr lang="en-GB" sz="1800" dirty="0">
                <a:latin typeface="Avenir Next LT Pro" panose="020B0504020202020204" pitchFamily="34" charset="0"/>
              </a:rPr>
              <a:t>Investigate covariates such as arousal state and running </a:t>
            </a:r>
          </a:p>
          <a:p>
            <a:pPr lvl="1"/>
            <a:endParaRPr lang="en-GB" sz="1800" dirty="0">
              <a:latin typeface="Avenir Next LT Pro" panose="020B0504020202020204" pitchFamily="34" charset="0"/>
            </a:endParaRPr>
          </a:p>
          <a:p>
            <a:pPr lvl="1"/>
            <a:endParaRPr lang="en-GB" sz="1800" dirty="0">
              <a:latin typeface="Avenir Next LT Pro" panose="020B0504020202020204" pitchFamily="34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F44BBD63-19F4-4ECA-9250-0200D51A9691}"/>
              </a:ext>
            </a:extLst>
          </p:cNvPr>
          <p:cNvCxnSpPr/>
          <p:nvPr/>
        </p:nvCxnSpPr>
        <p:spPr>
          <a:xfrm>
            <a:off x="0" y="1690688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35618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77E7A3C-A14D-443D-A0A3-299E000FC90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FA890C-50FC-447E-9F8E-B32C381D2B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12763"/>
            <a:ext cx="9144000" cy="3563937"/>
          </a:xfrm>
        </p:spPr>
        <p:txBody>
          <a:bodyPr>
            <a:normAutofit/>
          </a:bodyPr>
          <a:lstStyle/>
          <a:p>
            <a:r>
              <a:rPr lang="en-GB" sz="6500" dirty="0">
                <a:latin typeface="Avenir Next LT Pro" panose="020B0504020202020204" pitchFamily="34" charset="0"/>
              </a:rPr>
              <a:t>Thank You</a:t>
            </a:r>
            <a:br>
              <a:rPr lang="en-GB" sz="4500" dirty="0">
                <a:latin typeface="Avenir Next LT Pro" panose="020B0504020202020204" pitchFamily="34" charset="0"/>
              </a:rPr>
            </a:br>
            <a:endParaRPr lang="en-GB" sz="4500" dirty="0">
              <a:latin typeface="Avenir Next LT Pro" panose="020B05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F628C34-E32C-3048-9A7E-07AE5DA898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00" y="1270000"/>
            <a:ext cx="63500" cy="76200"/>
          </a:xfrm>
          <a:prstGeom prst="rect">
            <a:avLst/>
          </a:prstGeom>
        </p:spPr>
      </p:pic>
      <p:pic>
        <p:nvPicPr>
          <p:cNvPr id="1026" name="Picture 2" descr="Neuromatch Academy | LinkedIn">
            <a:extLst>
              <a:ext uri="{FF2B5EF4-FFF2-40B4-BE49-F238E27FC236}">
                <a16:creationId xmlns:a16="http://schemas.microsoft.com/office/drawing/2014/main" id="{8217B95A-F4E0-47C2-8A6C-BAE0E8D73C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08531" y="5735636"/>
            <a:ext cx="846137" cy="846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56211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Paper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398</TotalTime>
  <Words>635</Words>
  <Application>Microsoft Office PowerPoint</Application>
  <PresentationFormat>Widescreen</PresentationFormat>
  <Paragraphs>75</Paragraphs>
  <Slides>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Avenir Next LT Pro</vt:lpstr>
      <vt:lpstr>Calibri</vt:lpstr>
      <vt:lpstr>Calibri Light</vt:lpstr>
      <vt:lpstr>Office Theme</vt:lpstr>
      <vt:lpstr>Low-Dimensional Trajectories and Attractors in the Activity of Vasoactive Intestinal Peptide (VIP) Cells in the Mouse Visual Cortex</vt:lpstr>
      <vt:lpstr>Background</vt:lpstr>
      <vt:lpstr>Method</vt:lpstr>
      <vt:lpstr>Results – 1  Change detection triggers move towards second attractor (stable state).</vt:lpstr>
      <vt:lpstr>Results – 2 Stimulus omission doesn’t trigger attractor change.  </vt:lpstr>
      <vt:lpstr>Results – 3 Trajectory goes back to the same attractor after omission of the stimuli.</vt:lpstr>
      <vt:lpstr>Discussion</vt:lpstr>
      <vt:lpstr>Summary</vt:lpstr>
      <vt:lpstr>Thank You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High-Dimensional Trajectories and Attractors in the Activity of Vasoactive Intestinal Peptide (VIP) Cells in the Mouse Visual Cortex</dc:title>
  <dc:creator>Ulrich Stoof</dc:creator>
  <cp:lastModifiedBy>Ulrich Stoof</cp:lastModifiedBy>
  <cp:revision>2</cp:revision>
  <dcterms:created xsi:type="dcterms:W3CDTF">2021-07-22T08:21:53Z</dcterms:created>
  <dcterms:modified xsi:type="dcterms:W3CDTF">2021-07-22T15:29:25Z</dcterms:modified>
</cp:coreProperties>
</file>

<file path=docProps/thumbnail.jpeg>
</file>